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4.xml" ContentType="application/vnd.openxmlformats-officedocument.presentationml.notesSlide+xml"/>
  <Override PartName="/ppt/ink/ink4.xml" ContentType="application/inkml+xml"/>
  <Override PartName="/ppt/notesSlides/notesSlide5.xml" ContentType="application/vnd.openxmlformats-officedocument.presentationml.notesSlide+xml"/>
  <Override PartName="/ppt/ink/ink5.xml" ContentType="application/inkml+xml"/>
  <Override PartName="/ppt/ink/ink6.xml" ContentType="application/inkml+xml"/>
  <Override PartName="/ppt/notesSlides/notesSlide6.xml" ContentType="application/vnd.openxmlformats-officedocument.presentationml.notesSlide+xml"/>
  <Override PartName="/ppt/ink/ink7.xml" ContentType="application/inkml+xml"/>
  <Override PartName="/ppt/ink/ink8.xml" ContentType="application/inkml+xml"/>
  <Override PartName="/ppt/ink/ink9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sldIdLst>
    <p:sldId id="259" r:id="rId2"/>
    <p:sldId id="257" r:id="rId3"/>
    <p:sldId id="260" r:id="rId4"/>
    <p:sldId id="258" r:id="rId5"/>
    <p:sldId id="261" r:id="rId6"/>
    <p:sldId id="262" r:id="rId7"/>
    <p:sldId id="264" r:id="rId8"/>
    <p:sldId id="266" r:id="rId9"/>
    <p:sldId id="269" r:id="rId10"/>
    <p:sldId id="265" r:id="rId11"/>
    <p:sldId id="273" r:id="rId12"/>
    <p:sldId id="274" r:id="rId13"/>
    <p:sldId id="271" r:id="rId14"/>
    <p:sldId id="272" r:id="rId15"/>
    <p:sldId id="268" r:id="rId16"/>
    <p:sldId id="270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91" autoAdjust="0"/>
    <p:restoredTop sz="94660"/>
  </p:normalViewPr>
  <p:slideViewPr>
    <p:cSldViewPr snapToGrid="0">
      <p:cViewPr varScale="1">
        <p:scale>
          <a:sx n="68" d="100"/>
          <a:sy n="68" d="100"/>
        </p:scale>
        <p:origin x="85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4-11T11:29:04.843"/>
    </inkml:context>
    <inkml:brush xml:id="br0">
      <inkml:brushProperty name="width" value="0.1" units="cm"/>
      <inkml:brushProperty name="height" value="0.2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979 106,'0'-2,"1"1,-1-1,0 1,1 0,0-1,-1 1,1 0,0 0,-1-1,1 1,0 0,0 0,0 0,0 0,0 0,0 0,1 0,-1 0,0 1,0-1,1 0,-1 1,0-1,1 1,-1-1,3 1,42-9,-42 9,105-20,-70 12,-1 1,51-2,-56 8,27-1,-1 2,0 2,83 15,-86-7,-40-8,-1 1,1 0,-1 0,0 2,0 0,0 0,26 15,23 19,85 36,12 7,-137-66,0 1,29 28,17 11,-55-43,0 0,21 24,17 15,-39-41,3 2,0 1,0 0,-2 1,0 1,0 0,-2 1,0 0,13 25,23 45,-34-65,-2 1,0 1,-2 0,14 43,-5 3,13 61,-22-85,23 61,-9-31,-11-32,-6-21,-1 1,-1-1,-1 1,3 36,-6 375,-5-206,3-221,0-1,0 1,-1-1,-1 1,1-1,-1 1,0-1,-1 0,0 0,0 0,0 0,-1 0,0-1,-7 10,2-2,1 1,1 0,0 1,1 0,-5 19,9-24,-1 0,-1 0,0 0,0-1,-1 1,0-1,-1 0,0-1,0 1,-1-1,0 0,-1-1,-10 9,-96 52,56-36,31-20,-1-1,0-1,-52 14,-38 13,-89 57,185-86,-1-2,0-1,0-1,-34 4,-19 4,-9-1,-1-3,-1-4,-122-8,50 0,147 3,-8 2,0-2,0 0,1-2,-1 0,0-1,1-1,0-1,0 0,-30-14,-6-10,-173-87,218 110,0 0,0 0,1-1,-11-10,11 9,-1 1,0 0,-18-11,-23-10,-93-68,-13-8,143 95,0 0,2-1,-1-1,1 0,1 0,-17-22,-52-84,39 60,32 46,0 0,1-1,1 1,-1-1,2-1,0 0,0 0,1 0,-4-19,-7-51,7 39,2-1,-3-54,9 49,5-174,-2 209,1-1,1 1,1 0,0 1,0-1,2 1,0 0,0 1,1-1,13-15,-11 14,21-47,-25 47,0 1,16-25,-13 25,-1-2,0 1,6-18,-8 17,1 0,1 1,10-17,-5 10,0 0,-2-1,10-27,-12 26,1 2,1-1,17-25,35-48,-37 53,2 2,49-56,-70 88,-1 0,1 0,-2-1,1 1,-1-1,4-13,-6 14,1 1,0-1,0 1,1 0,0 0,0 0,1 1,0 0,11-11,11-7,-1-2,33-41,13-14,-52 62,0 2,1 0,1 2,0 0,1 2,1 0,0 2,1 1,34-10,-5-1,-31 12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4-11T11:29:09.541"/>
    </inkml:context>
    <inkml:brush xml:id="br0">
      <inkml:brushProperty name="width" value="0.1" units="cm"/>
      <inkml:brushProperty name="height" value="0.2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979 106,'0'-2,"1"1,-1-1,0 1,1 0,0-1,-1 1,1 0,0 0,-1-1,1 1,0 0,0 0,0 0,0 0,0 0,0 0,1 0,-1 0,0 1,0-1,1 0,-1 1,0-1,1 1,-1-1,3 1,42-9,-42 9,105-20,-70 12,-1 1,51-2,-56 8,27-1,-1 2,0 2,83 15,-86-7,-40-8,-1 1,1 0,-1 0,0 2,0 0,0 0,26 15,23 19,85 36,12 7,-137-66,0 1,29 28,17 11,-55-43,0 0,21 24,17 15,-39-41,3 2,0 1,0 0,-2 1,0 1,0 0,-2 1,0 0,13 25,23 45,-34-65,-2 1,0 1,-2 0,14 43,-5 3,13 61,-22-85,23 61,-9-31,-11-32,-6-21,-1 1,-1-1,-1 1,3 36,-6 375,-5-206,3-221,0-1,0 1,-1-1,-1 1,1-1,-1 1,0-1,-1 0,0 0,0 0,0 0,-1 0,0-1,-7 10,2-2,1 1,1 0,0 1,1 0,-5 19,9-24,-1 0,-1 0,0 0,0-1,-1 1,0-1,-1 0,0-1,0 1,-1-1,0 0,-1-1,-10 9,-96 52,56-36,31-20,-1-1,0-1,-52 14,-38 13,-89 57,185-86,-1-2,0-1,0-1,-34 4,-19 4,-9-1,-1-3,-1-4,-122-8,50 0,147 3,-8 2,0-2,0 0,1-2,-1 0,0-1,1-1,0-1,0 0,-30-14,-6-10,-173-87,218 110,0 0,0 0,1-1,-11-10,11 9,-1 1,0 0,-18-11,-23-10,-93-68,-13-8,143 95,0 0,2-1,-1-1,1 0,1 0,-17-22,-52-84,39 60,32 46,0 0,1-1,1 1,-1-1,2-1,0 0,0 0,1 0,-4-19,-7-51,7 39,2-1,-3-54,9 49,5-174,-2 209,1-1,1 1,1 0,0 1,0-1,2 1,0 0,0 1,1-1,13-15,-11 14,21-47,-25 47,0 1,16-25,-13 25,-1-2,0 1,6-18,-8 17,1 0,1 1,10-17,-5 10,0 0,-2-1,10-27,-12 26,1 2,1-1,17-25,35-48,-37 53,2 2,49-56,-70 88,-1 0,1 0,-2-1,1 1,-1-1,4-13,-6 14,1 1,0-1,0 1,1 0,0 0,0 0,1 1,0 0,11-11,11-7,-1-2,33-41,13-14,-52 62,0 2,1 0,1 2,0 0,1 2,1 0,0 2,1 1,34-10,-5-1,-31 12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4-11T11:29:24.917"/>
    </inkml:context>
    <inkml:brush xml:id="br0">
      <inkml:brushProperty name="width" value="0.1" units="cm"/>
      <inkml:brushProperty name="height" value="0.2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979 106,'0'-2,"1"1,-1-1,0 1,1 0,0-1,-1 1,1 0,0 0,-1-1,1 1,0 0,0 0,0 0,0 0,0 0,0 0,1 0,-1 0,0 1,0-1,1 0,-1 1,0-1,1 1,-1-1,3 1,42-9,-42 9,105-20,-70 12,-1 1,51-2,-56 8,27-1,-1 2,0 2,83 15,-86-7,-40-8,-1 1,1 0,-1 0,0 2,0 0,0 0,26 15,23 19,85 36,12 7,-137-66,0 1,29 28,17 11,-55-43,0 0,21 24,17 15,-39-41,3 2,0 1,0 0,-2 1,0 1,0 0,-2 1,0 0,13 25,23 45,-34-65,-2 1,0 1,-2 0,14 43,-5 3,13 61,-22-85,23 61,-9-31,-11-32,-6-21,-1 1,-1-1,-1 1,3 36,-6 375,-5-206,3-221,0-1,0 1,-1-1,-1 1,1-1,-1 1,0-1,-1 0,0 0,0 0,0 0,-1 0,0-1,-7 10,2-2,1 1,1 0,0 1,1 0,-5 19,9-24,-1 0,-1 0,0 0,0-1,-1 1,0-1,-1 0,0-1,0 1,-1-1,0 0,-1-1,-10 9,-96 52,56-36,31-20,-1-1,0-1,-52 14,-38 13,-89 57,185-86,-1-2,0-1,0-1,-34 4,-19 4,-9-1,-1-3,-1-4,-122-8,50 0,147 3,-8 2,0-2,0 0,1-2,-1 0,0-1,1-1,0-1,0 0,-30-14,-6-10,-173-87,218 110,0 0,0 0,1-1,-11-10,11 9,-1 1,0 0,-18-11,-23-10,-93-68,-13-8,143 95,0 0,2-1,-1-1,1 0,1 0,-17-22,-52-84,39 60,32 46,0 0,1-1,1 1,-1-1,2-1,0 0,0 0,1 0,-4-19,-7-51,7 39,2-1,-3-54,9 49,5-174,-2 209,1-1,1 1,1 0,0 1,0-1,2 1,0 0,0 1,1-1,13-15,-11 14,21-47,-25 47,0 1,16-25,-13 25,-1-2,0 1,6-18,-8 17,1 0,1 1,10-17,-5 10,0 0,-2-1,10-27,-12 26,1 2,1-1,17-25,35-48,-37 53,2 2,49-56,-70 88,-1 0,1 0,-2-1,1 1,-1-1,4-13,-6 14,1 1,0-1,0 1,1 0,0 0,0 0,1 1,0 0,11-11,11-7,-1-2,33-41,13-14,-52 62,0 2,1 0,1 2,0 0,1 2,1 0,0 2,1 1,34-10,-5-1,-31 12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4-11T11:29:09.541"/>
    </inkml:context>
    <inkml:brush xml:id="br0">
      <inkml:brushProperty name="width" value="0.1" units="cm"/>
      <inkml:brushProperty name="height" value="0.2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369 40,'0'-1,"0"1,0-1,0 1,0-1,1 1,-1-1,0 1,0-1,1 1,-1-1,0 1,1 0,-1-1,1 1,-1-1,0 1,1 0,-1-1,1 1,-1 0,1 0,-1-1,1 1,-1 0,1 0,0 0,16-4,-15 4,39-7,-26 4,-1 0,20 0,-22 2,10 1,1 0,-1 1,31 5,-31-2,-17-4,1 1,0 0,0 1,0-1,-1 1,1 1,9 4,10 8,30 13,6 3,-52-25,0 0,11 11,7 4,-22-16,1 0,7 9,7 5,-14-14,0 0,1 0,-1 0,0 1,-1 0,1 0,-1 0,0 1,4 8,10 18,-14-24,0-1,0 1,-1 0,6 17,-3 0,6 23,-9-32,9 24,-4-13,-4-11,-1-8,-2-1,1 1,-2 0,2 14,-2 141,-2-78,1-83,0 0,0 0,-1-1,1 1,-1 0,1 0,-1 0,0-1,0 1,0 0,-1-1,1 1,-1-1,-2 4,1-1,0 1,0 0,0 0,1-1,-2 9,3-10,0 0,0 0,-1 0,1 0,-1 0,0 0,0 0,0-1,-1 1,1-1,-1 1,0-1,-4 3,-36 20,21-14,12-7,0 0,-1-1,-19 5,-15 6,-32 21,68-33,1 0,-1-1,0 0,-12 1,-8 2,-3 0,0-2,-1-1,-46-3,19 0,56 1,-4 0,1 0,-1 0,1 0,0-1,-1 0,1-1,0 0,0 0,-12-5,-2-4,-64-32,81 40,0 1,0 0,1-1,-5-3,5 3,-1 0,1 0,-8-3,-8-5,-35-25,-6-3,55 36,0-1,0 0,1 0,-1 0,1 0,-7-9,-19-30,15 21,11 18,1 0,0-1,0 1,0-1,1 1,0-1,0 0,0 0,-2-7,-2-19,3 14,0 0,0-20,2 18,2-65,0 78,0 0,1 0,0 1,0-1,0 1,0 0,1-1,0 1,0 0,5-6,-5 6,9-19,-10 19,0-1,7-8,-6 8,0 0,0 1,2-8,-2 7,-1 0,1 0,4-5,-2 2,0 1,-1-1,4-10,-5 11,1-1,0 0,7-9,12-18,-13 20,1 1,18-22,-27 34,1-1,-1 1,0-1,0 1,0-1,2-5,-3 6,0 0,1 0,-1-1,1 1,0 0,0 1,0-1,0 0,5-4,3-2,1-1,11-16,6-5,-21 24,1 0,1 0,-1 1,1 0,0 1,1 0,-1 0,1 1,12-4,-1 0,-12 4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4-11T11:29:09.541"/>
    </inkml:context>
    <inkml:brush xml:id="br0">
      <inkml:brushProperty name="width" value="0.1" units="cm"/>
      <inkml:brushProperty name="height" value="0.2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603 65,'0'-1,"0"0,0 0,1 1,-1-1,0 0,1 0,-1 0,1 1,-1-1,1 0,-1 0,1 1,-1-1,1 1,0-1,-1 0,1 1,0-1,0 1,-1 0,1-1,0 1,0-1,0 1,-1 0,3-1,25-4,-26 5,66-12,-44 7,-1 0,32 0,-35 4,17 0,-1 1,1 2,50 8,-52-4,-26-5,1 1,0 0,-1 0,0 1,1 0,-1 0,16 9,15 12,51 23,8 3,-84-40,-1 0,19 18,10 7,-33-28,-1 1,13 15,10 9,-23-25,2 1,-1 1,0-1,0 2,-1-1,0 1,-1 1,0-1,8 16,15 28,-22-41,-1 2,-1-1,0 1,9 26,-4 2,9 38,-15-53,15 38,-5-19,-8-20,-3-13,0 1,-2-1,0 1,2 22,-4 230,-2-126,1-136,0 0,-1-1,1 1,-1 0,0-1,0 1,-1-1,1 1,-1-1,0 1,0-1,0 0,-1 0,-4 5,2 0,0 0,1 1,-1-1,2 1,-4 12,5-16,1 1,-1 0,-1 0,1-1,-1 0,-1 1,1-1,-1 0,0 0,0-1,-1 1,1-1,-7 5,-60 33,36-23,18-12,0 0,0-2,-33 9,-22 9,-55 35,113-54,0-1,0 0,-1-1,-20 3,-11 1,-7 1,0-2,0-3,-76-5,31 0,91 2,-6 1,1-1,0 0,0-1,0 0,0-1,0-1,0 1,0-2,-18-7,-4-7,-106-54,134 69,-1-1,2 0,-1 0,-6-6,6 5,0 0,0 1,-11-7,-15-7,-56-40,-9-7,88 60,1-1,0 0,0 0,1-1,0 0,-10-14,-33-50,25 35,20 30,0-1,-1 0,2 0,-1-1,1 0,1 1,-1-1,1 0,-3-13,-3-29,3 22,2 1,-2-34,5 30,3-107,0 129,0-1,0 1,1 0,0 0,0 0,1 0,1 1,-1-1,1 1,8-10,-7 9,13-30,-15 31,0-1,9-15,-7 15,-1 0,0-1,3-10,-4 10,0 0,1 1,6-11,-3 7,0-1,-1 0,6-17,-7 17,0 0,1 0,10-16,21-29,-22 33,1 0,31-33,-44 53,0 1,0-1,0 0,-1 0,0 0,3-8,-4 9,0-1,0 1,1 0,0 0,0 0,0 0,1 1,-1-1,8-5,6-6,0 0,20-27,8-7,-33 38,2 1,-1 0,1 1,1 0,-1 1,2 1,-1 0,1 2,21-8,-3 1,-19 7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4-11T11:56:29.982"/>
    </inkml:context>
    <inkml:brush xml:id="br0">
      <inkml:brushProperty name="width" value="0.1" units="cm"/>
      <inkml:brushProperty name="height" value="0.2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603 65,'0'-1,"0"0,0 0,1 1,-1-1,0 0,1 0,-1 0,1 1,-1-1,1 0,-1 0,1 1,-1-1,1 1,0-1,-1 0,1 1,0-1,0 1,-1 0,1-1,0 1,0-1,0 1,-1 0,3-1,25-4,-26 5,66-12,-44 7,-1 0,32 0,-35 4,17 0,-1 1,1 2,50 8,-52-4,-26-5,1 1,0 0,-1 0,0 1,1 0,-1 0,16 9,15 12,51 23,8 3,-84-40,-1 0,19 18,10 7,-33-28,-1 1,13 15,10 9,-23-25,2 1,-1 1,0-1,0 2,-1-1,0 1,-1 1,0-1,8 16,15 28,-22-41,-1 2,-1-1,0 1,9 26,-4 2,9 38,-15-53,15 38,-5-19,-8-20,-3-13,0 1,-2-1,0 1,2 22,-4 230,-2-126,1-136,0 0,-1-1,1 1,-1 0,0-1,0 1,-1-1,1 1,-1-1,0 1,0-1,0 0,-1 0,-4 5,2 0,0 0,1 1,-1-1,2 1,-4 12,5-16,1 1,-1 0,-1 0,1-1,-1 0,-1 1,1-1,-1 0,0 0,0-1,-1 1,1-1,-7 5,-60 33,36-23,18-12,0 0,0-2,-33 9,-22 9,-55 35,113-54,0-1,0 0,-1-1,-20 3,-11 1,-7 1,0-2,0-3,-76-5,31 0,91 2,-6 1,1-1,0 0,0-1,0 0,0-1,0-1,0 1,0-2,-18-7,-4-7,-106-54,134 69,-1-1,2 0,-1 0,-6-6,6 5,0 0,0 1,-11-7,-15-7,-56-40,-9-7,88 60,1-1,0 0,0 0,1-1,0 0,-10-14,-33-50,25 35,20 30,0-1,-1 0,2 0,-1-1,1 0,1 1,-1-1,1 0,-3-13,-3-29,3 22,2 1,-2-34,5 30,3-107,0 129,0-1,0 1,1 0,0 0,0 0,1 0,1 1,-1-1,1 1,8-10,-7 9,13-30,-15 31,0-1,9-15,-7 15,-1 0,0-1,3-10,-4 10,0 0,1 1,6-11,-3 7,0-1,-1 0,6-17,-7 17,0 0,1 0,10-16,21-29,-22 33,1 0,31-33,-44 53,0 1,0-1,0 0,-1 0,0 0,3-8,-4 9,0-1,0 1,1 0,0 0,0 0,0 0,1 1,-1-1,8-5,6-6,0 0,20-27,8-7,-33 38,2 1,-1 0,1 1,1 0,-1 1,2 1,-1 0,1 2,21-8,-3 1,-19 7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4-11T11:56:29.982"/>
    </inkml:context>
    <inkml:brush xml:id="br0">
      <inkml:brushProperty name="width" value="0.1" units="cm"/>
      <inkml:brushProperty name="height" value="0.2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468 50,'1'0,"-1"-1,0 0,0 1,0-1,1 1,-1-1,0 0,1 1,-1-1,0 1,1-1,-1 1,1-1,-1 1,1-1,-1 1,1-1,-1 1,1 0,0-1,-1 1,1 0,0-1,-1 1,1 0,1 0,20-4,-20 3,50-8,-34 5,1 1,23-2,-26 5,13-1,-1 1,0 1,40 7,-41-3,-20-4,1 0,-1 0,1 1,-1 0,0 1,0 0,13 6,11 10,40 16,5 5,-64-33,0 1,13 14,9 5,-27-21,0 0,10 12,8 7,-18-20,2 1,-1 1,-1 0,1 0,-1 0,0 1,-1 0,1 1,5 10,12 23,-18-31,1 0,-1 0,-1 1,7 20,-2 1,6 30,-11-41,11 29,-4-15,-5-15,-3-9,-1-1,0 0,-1 1,2 16,-3 180,-2-98,1-106,0-1,-1 1,1-1,-1 1,1 0,-1-1,0 1,-1-1,1 0,0 1,-1-1,0 0,0 0,-3 5,1-1,0 0,0 0,1 0,0 1,-2 9,4-12,-1 0,1 1,-1-1,0 0,0 0,-1 0,0-1,0 1,0 0,0-1,0 0,-1 0,-5 4,-45 25,26-17,15-10,0 0,-1-1,-24 7,-19 6,-41 28,87-42,0 0,0-1,0-1,-16 2,-10 2,-3 0,-2-2,1-1,-59-5,24 1,70 1,-3 1,-1-1,1 0,-1-1,1 0,-1-1,1 1,0-2,0 1,-14-7,-4-5,-82-42,104 53,0 1,1-1,-1-1,-4-4,4 5,1-1,-1 1,-8-6,-12-4,-44-33,-6-4,68 46,1-1,0 1,0-1,0-1,1 1,-9-11,-24-40,19 29,14 22,1-1,0 1,0-1,1 0,0 0,0 0,0 0,1 0,-3-10,-2-23,3 17,0 1,0-27,3 25,3-84,-1 99,0 1,1 0,0 0,1 0,0 0,0 0,0 0,1 1,-1-1,8-7,-7 7,11-23,-12 23,0 1,7-13,-5 12,-2 0,1-1,3-7,-4 7,0 0,1 1,4-8,-1 5,-1-1,-1 0,5-13,-5 13,-1 0,2 0,7-12,17-23,-17 26,0 0,24-27,-34 43,0 0,0-1,0 1,0-1,-1 0,3-5,-4 5,1 1,0 0,0 0,0 0,0 1,1-1,-1 0,1 1,5-5,6-5,-1 1,16-21,6-6,-26 29,2 2,-1-1,1 1,0 1,1 0,0 1,0 0,0 0,17-4,-3 0,-14 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4-11T12:42:18.155"/>
    </inkml:context>
    <inkml:brush xml:id="br0">
      <inkml:brushProperty name="width" value="0.1" units="cm"/>
      <inkml:brushProperty name="height" value="0.2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468 50,'1'0,"-1"-1,0 0,0 1,0-1,1 1,-1-1,0 0,1 1,-1-1,0 1,1-1,-1 1,1-1,-1 1,1-1,-1 1,1-1,-1 1,1 0,0-1,-1 1,1 0,0-1,-1 1,1 0,1 0,20-4,-20 3,50-8,-34 5,1 1,23-2,-26 5,13-1,-1 1,0 1,40 7,-41-3,-20-4,1 0,-1 0,1 1,-1 0,0 1,0 0,13 6,11 10,40 16,5 5,-64-33,0 1,13 14,9 5,-27-21,0 0,10 12,8 7,-18-20,2 1,-1 1,-1 0,1 0,-1 0,0 1,-1 0,1 1,5 10,12 23,-18-31,1 0,-1 0,-1 1,7 20,-2 1,6 30,-11-41,11 29,-4-15,-5-15,-3-9,-1-1,0 0,-1 1,2 16,-3 180,-2-98,1-106,0-1,-1 1,1-1,-1 1,1 0,-1-1,0 1,-1-1,1 0,0 1,-1-1,0 0,0 0,-3 5,1-1,0 0,0 0,1 0,0 1,-2 9,4-12,-1 0,1 1,-1-1,0 0,0 0,-1 0,0-1,0 1,0 0,0-1,0 0,-1 0,-5 4,-45 25,26-17,15-10,0 0,-1-1,-24 7,-19 6,-41 28,87-42,0 0,0-1,0-1,-16 2,-10 2,-3 0,-2-2,1-1,-59-5,24 1,70 1,-3 1,-1-1,1 0,-1-1,1 0,-1-1,1 1,0-2,0 1,-14-7,-4-5,-82-42,104 53,0 1,1-1,-1-1,-4-4,4 5,1-1,-1 1,-8-6,-12-4,-44-33,-6-4,68 46,1-1,0 1,0-1,0-1,1 1,-9-11,-24-40,19 29,14 22,1-1,0 1,0-1,1 0,0 0,0 0,0 0,1 0,-3-10,-2-23,3 17,0 1,0-27,3 25,3-84,-1 99,0 1,1 0,0 0,1 0,0 0,0 0,0 0,1 1,-1-1,8-7,-7 7,11-23,-12 23,0 1,7-13,-5 12,-2 0,1-1,3-7,-4 7,0 0,1 1,4-8,-1 5,-1-1,-1 0,5-13,-5 13,-1 0,2 0,7-12,17-23,-17 26,0 0,24-27,-34 43,0 0,0-1,0 1,0-1,-1 0,3-5,-4 5,1 1,0 0,0 0,0 0,0 1,1-1,-1 0,1 1,5-5,6-5,-1 1,16-21,6-6,-26 29,2 2,-1-1,1 1,0 1,1 0,0 1,0 0,0 0,17-4,-3 0,-14 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4-11T12:42:22.003"/>
    </inkml:context>
    <inkml:brush xml:id="br0">
      <inkml:brushProperty name="width" value="0.1" units="cm"/>
      <inkml:brushProperty name="height" value="0.2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468 50,'1'0,"-1"-1,0 0,0 1,0-1,1 1,-1-1,0 0,1 1,-1-1,0 1,1-1,-1 1,1-1,-1 1,1-1,-1 1,1-1,-1 1,1 0,0-1,-1 1,1 0,0-1,-1 1,1 0,1 0,20-4,-20 3,50-8,-34 5,1 1,23-2,-26 5,13-1,-1 1,0 1,40 7,-41-3,-20-4,1 0,-1 0,1 1,-1 0,0 1,0 0,13 6,11 10,40 16,5 5,-64-33,0 1,13 14,9 5,-27-21,0 0,10 12,8 7,-18-20,2 1,-1 1,-1 0,1 0,-1 0,0 1,-1 0,1 1,5 10,12 23,-18-31,1 0,-1 0,-1 1,7 20,-2 1,6 30,-11-41,11 29,-4-15,-5-15,-3-9,-1-1,0 0,-1 1,2 16,-3 180,-2-98,1-106,0-1,-1 1,1-1,-1 1,1 0,-1-1,0 1,-1-1,1 0,0 1,-1-1,0 0,0 0,-3 5,1-1,0 0,0 0,1 0,0 1,-2 9,4-12,-1 0,1 1,-1-1,0 0,0 0,-1 0,0-1,0 1,0 0,0-1,0 0,-1 0,-5 4,-45 25,26-17,15-10,0 0,-1-1,-24 7,-19 6,-41 28,87-42,0 0,0-1,0-1,-16 2,-10 2,-3 0,-2-2,1-1,-59-5,24 1,70 1,-3 1,-1-1,1 0,-1-1,1 0,-1-1,1 1,0-2,0 1,-14-7,-4-5,-82-42,104 53,0 1,1-1,-1-1,-4-4,4 5,1-1,-1 1,-8-6,-12-4,-44-33,-6-4,68 46,1-1,0 1,0-1,0-1,1 1,-9-11,-24-40,19 29,14 22,1-1,0 1,0-1,1 0,0 0,0 0,0 0,1 0,-3-10,-2-23,3 17,0 1,0-27,3 25,3-84,-1 99,0 1,1 0,0 0,1 0,0 0,0 0,0 0,1 1,-1-1,8-7,-7 7,11-23,-12 23,0 1,7-13,-5 12,-2 0,1-1,3-7,-4 7,0 0,1 1,4-8,-1 5,-1-1,-1 0,5-13,-5 13,-1 0,2 0,7-12,17-23,-17 26,0 0,24-27,-34 43,0 0,0-1,0 1,0-1,-1 0,3-5,-4 5,1 1,0 0,0 0,0 0,0 1,1-1,-1 0,1 1,5-5,6-5,-1 1,16-21,6-6,-26 29,2 2,-1-1,1 1,0 1,1 0,0 1,0 0,0 0,17-4,-3 0,-14 5</inkml:trace>
</inkml:ink>
</file>

<file path=ppt/media/image1.png>
</file>

<file path=ppt/media/image10.jpg>
</file>

<file path=ppt/media/image11.jpg>
</file>

<file path=ppt/media/image11.png>
</file>

<file path=ppt/media/image12.jpg>
</file>

<file path=ppt/media/image13.jpg>
</file>

<file path=ppt/media/image14.jp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0D3724-5185-4341-8413-6DE0C02AC437}" type="datetimeFigureOut">
              <a:rPr lang="ru-RU" smtClean="0"/>
              <a:t>12.04.2023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B3BF54-0BF5-41B1-84AD-0DD927EE0D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9306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3BF54-0BF5-41B1-84AD-0DD927EE0D48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16065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3BF54-0BF5-41B1-84AD-0DD927EE0D48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40896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3BF54-0BF5-41B1-84AD-0DD927EE0D48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77906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3BF54-0BF5-41B1-84AD-0DD927EE0D48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97390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3BF54-0BF5-41B1-84AD-0DD927EE0D48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09111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3BF54-0BF5-41B1-84AD-0DD927EE0D48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07269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3BF54-0BF5-41B1-84AD-0DD927EE0D48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59466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3BF54-0BF5-41B1-84AD-0DD927EE0D48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0083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3BF54-0BF5-41B1-84AD-0DD927EE0D48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92909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3BF54-0BF5-41B1-84AD-0DD927EE0D48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06560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3BF54-0BF5-41B1-84AD-0DD927EE0D48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36725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3BF54-0BF5-41B1-84AD-0DD927EE0D48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88062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3BF54-0BF5-41B1-84AD-0DD927EE0D48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6770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7C639D-C335-8795-08A0-D5F28ED741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6F872BC-8C89-D0A9-53F5-B45C6EE1C6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FFE738B-C469-2117-0687-C3AEFFEFD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85649-FE17-46E0-B1A1-812E541BF411}" type="datetime1">
              <a:rPr lang="ru-RU" smtClean="0"/>
              <a:t>12.04.2023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2841CDA-FED8-BDA0-BE29-0D01DB668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D44686F-63FE-3DBD-1F54-9B83E131B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6075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9100E8-2EBA-8074-2E6D-464932318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882B670-6AE3-3D2F-DB06-03B1F8D197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849524C-E1F6-0EC8-9274-66AB9D903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1C8CA-57AE-4085-8DC0-EF4E527CD352}" type="datetime1">
              <a:rPr lang="ru-RU" smtClean="0"/>
              <a:t>12.04.2023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BB5A82D-D769-F9BA-F9FC-5B49611BD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08B6AC5-44A7-7D46-3DE6-1B91484D3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7515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4513876-401D-C495-5C2B-43F9D70BA6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5055783-9E39-9F75-CA9C-689EA5D705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578C17-910D-F360-19F3-8A3DB0C84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917C5-23C5-4303-9231-BBFE17D09731}" type="datetime1">
              <a:rPr lang="ru-RU" smtClean="0"/>
              <a:t>12.04.2023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753B9EC-798F-5199-229A-45BFDC5D8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3213F80-C200-0C4C-9DF7-DB3B5DCD2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9542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E4FA05-5F42-5BF1-246A-4477D5E09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6DC05D6-3D4E-250F-9B1A-DEED72D051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F6D6FFE-BF14-9179-DF9D-5CF4A3BAC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C42D2-7029-4C54-9CFB-A7E5D8EB23CF}" type="datetime1">
              <a:rPr lang="ru-RU" smtClean="0"/>
              <a:t>12.04.2023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676D7B2-6A46-144C-4E78-3009D94B2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92C65E9-1477-35A4-F096-7AF58F493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2302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107746-20C2-A45E-2220-FF06CC459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8F5175D-2698-779E-9394-CBE35FAA9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128F5E-0524-1356-1648-F50FDD798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8029B-F681-4DCD-9F3C-BD1BE00C0D43}" type="datetime1">
              <a:rPr lang="ru-RU" smtClean="0"/>
              <a:t>12.04.2023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7954A9-8705-19DA-B081-2CE464411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6992AE-4DF8-B0BC-8396-F0CDD8171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9630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6A1E6D-5CEB-088A-AAD9-17B0E9866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179D5AB-19F0-5B0C-4BBD-CFA7ECAA4B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4E7B997-BF79-4314-6A96-3C7CC203E6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EAC25DB-0A87-A14E-208B-B0353AF4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EB40D-C23A-4A5D-B068-87286242FD92}" type="datetime1">
              <a:rPr lang="ru-RU" smtClean="0"/>
              <a:t>12.04.2023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EDE90DD-E0FA-B374-B13A-00B415A96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D58769D-1E94-5165-8E38-C7AF7104B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4935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237DC8-4BC2-142F-6B1C-913D824DC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7C2BACF-7D41-7FED-4CDF-CCD110B50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3BF2809-7716-27B9-480F-B0E9826B9D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B8D1216-F14C-05D3-FD04-EFB1E4853B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1E861DA-D558-78B9-F866-EFB295E421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1792BCE-22B6-4FB8-9DF5-75E275F18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1F5F-227D-4558-B790-67C0FEBA5C44}" type="datetime1">
              <a:rPr lang="ru-RU" smtClean="0"/>
              <a:t>12.04.2023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8D06A78-DD1E-896E-1E13-556D1F3D2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13A3F12-C7FE-E309-6954-989ECA12B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0571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4E8FCD-31DD-1568-C60C-1CFD35342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17D7B00-1094-9BEC-F27E-F6921293A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C790A-7F55-43E1-A51D-FE79F2E54AA8}" type="datetime1">
              <a:rPr lang="ru-RU" smtClean="0"/>
              <a:t>12.04.2023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C1636D9-260F-F111-BBA0-2F4B8B80C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5BD3E92-BEBA-8F46-9C2D-95267031A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447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77CB724-8F18-6B30-163F-388BAF58B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B20D1-69A4-45AC-AFA8-A890EF909CB1}" type="datetime1">
              <a:rPr lang="ru-RU" smtClean="0"/>
              <a:t>12.04.2023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499CCEA-7026-D592-9F28-2C91F17CD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89176D8-3D9A-16E7-2C14-973142663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0509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A2A28C-ED49-C1D1-84EA-4E0CD0A75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811573A-EB63-C122-2ADC-6A07D2B6B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098D673-C8C9-D691-629B-A5A882B8A2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37E5F20-5212-4F4D-CDEE-604086DB4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AD7B-C03D-4388-94FD-312B6B3BEBB0}" type="datetime1">
              <a:rPr lang="ru-RU" smtClean="0"/>
              <a:t>12.04.2023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C7A760A-6F09-CEDB-1F70-015A120D1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0AFD828-B329-152C-607B-7C8F9AF0D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1396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8E8C5F-2AA3-68C2-C4CE-6D31022D3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DBFC1B4-498C-A678-2F53-E88262CF60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B27A93B-1EA7-F847-1F76-C1E6A09860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F1020BF-8CAA-EF0E-4CB4-8DE12A3FA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C05E7-3A94-4364-A593-5EC4E16D2596}" type="datetime1">
              <a:rPr lang="ru-RU" smtClean="0"/>
              <a:t>12.04.2023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E28FCCA-E820-BDA2-EFAD-ACF4955CD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05967D0-0836-0EFB-5A46-9D9921545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5508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F7513B-0610-7AD7-2DA6-F3454D06E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7B92BCF-E9DA-9721-CFAA-56367598C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C3FF1D0-E4A7-3DC8-2EBA-598B50AD43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00484B-FD63-4FA1-B4AF-788D6C906006}" type="datetime1">
              <a:rPr lang="ru-RU" smtClean="0"/>
              <a:t>12.04.2023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DA44BB2-E589-6C55-34AE-B6ADA394FA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564895F-DB02-3265-EB99-D3A46291C0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FB2105-D5DF-4429-BAB9-06797B43F5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2309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8.jpg"/><Relationship Id="rId7" Type="http://schemas.openxmlformats.org/officeDocument/2006/relationships/customXml" Target="../ink/ink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customXml" Target="../ink/ink1.xml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customXml" Target="../ink/ink4.xml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customXml" Target="../ink/ink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customXml" Target="../ink/ink5.xml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3" Type="http://schemas.openxmlformats.org/officeDocument/2006/relationships/image" Target="../media/image14.jpg"/><Relationship Id="rId7" Type="http://schemas.openxmlformats.org/officeDocument/2006/relationships/customXml" Target="../ink/ink8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customXml" Target="../ink/ink7.xml"/><Relationship Id="rId4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10F16B-54E1-5E4E-CC5B-42155D918874}"/>
              </a:ext>
            </a:extLst>
          </p:cNvPr>
          <p:cNvSpPr txBox="1">
            <a:spLocks/>
          </p:cNvSpPr>
          <p:nvPr/>
        </p:nvSpPr>
        <p:spPr>
          <a:xfrm>
            <a:off x="1541686" y="3027237"/>
            <a:ext cx="9144000" cy="107625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200" dirty="0">
                <a:latin typeface="Bahnschrift SemiBold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Рекомендательная система по анализу данных добычи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472083-36C3-F608-7AE3-5EFD555834A8}"/>
              </a:ext>
            </a:extLst>
          </p:cNvPr>
          <p:cNvSpPr txBox="1"/>
          <p:nvPr/>
        </p:nvSpPr>
        <p:spPr>
          <a:xfrm>
            <a:off x="604910" y="5587991"/>
            <a:ext cx="485335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Цифровые методы в энергетике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7A5C90-6614-E05F-26F9-887EA6848C6E}"/>
              </a:ext>
            </a:extLst>
          </p:cNvPr>
          <p:cNvSpPr txBox="1"/>
          <p:nvPr/>
        </p:nvSpPr>
        <p:spPr>
          <a:xfrm>
            <a:off x="8482818" y="5602059"/>
            <a:ext cx="323557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27 марта – 15 апреля 2023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53B7B07-A3B1-DCF4-9CFE-20B0F23FFA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3221" y="564960"/>
            <a:ext cx="4717813" cy="1076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Логотип Газпром нефть / Энергетика и ресурсы / TopLogos.ru">
            <a:extLst>
              <a:ext uri="{FF2B5EF4-FFF2-40B4-BE49-F238E27FC236}">
                <a16:creationId xmlns:a16="http://schemas.microsoft.com/office/drawing/2014/main" id="{9A652CFC-CF8B-F94C-92F9-4E061C747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051" y="562748"/>
            <a:ext cx="2082012" cy="10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F792A50-8B5B-F458-CB05-0F418D12B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921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C95EF406-C695-8E89-B762-DCED8AD54AD4}"/>
              </a:ext>
            </a:extLst>
          </p:cNvPr>
          <p:cNvCxnSpPr/>
          <p:nvPr/>
        </p:nvCxnSpPr>
        <p:spPr>
          <a:xfrm>
            <a:off x="0" y="54868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AAFD6BED-A85B-A9AC-AECA-5A4B1DB7E62F}"/>
              </a:ext>
            </a:extLst>
          </p:cNvPr>
          <p:cNvCxnSpPr/>
          <p:nvPr/>
        </p:nvCxnSpPr>
        <p:spPr>
          <a:xfrm>
            <a:off x="11712624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40B15859-D7BF-12F4-26E0-CC64AE189AB5}"/>
              </a:ext>
            </a:extLst>
          </p:cNvPr>
          <p:cNvCxnSpPr/>
          <p:nvPr/>
        </p:nvCxnSpPr>
        <p:spPr>
          <a:xfrm>
            <a:off x="604911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3D4C95B7-5DFF-9C46-A36B-7022B4248E36}"/>
              </a:ext>
            </a:extLst>
          </p:cNvPr>
          <p:cNvCxnSpPr>
            <a:cxnSpLocks/>
          </p:cNvCxnSpPr>
          <p:nvPr/>
        </p:nvCxnSpPr>
        <p:spPr>
          <a:xfrm flipH="1">
            <a:off x="-56271" y="6040872"/>
            <a:ext cx="1230454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0E05D70-1F89-9088-1E11-F3B0BBBBAA86}"/>
              </a:ext>
            </a:extLst>
          </p:cNvPr>
          <p:cNvSpPr txBox="1"/>
          <p:nvPr/>
        </p:nvSpPr>
        <p:spPr>
          <a:xfrm>
            <a:off x="604911" y="566620"/>
            <a:ext cx="7795344" cy="730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Пути решения и инструменты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C797B48-8B07-9780-CE75-35BCAEC49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8969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C95EF406-C695-8E89-B762-DCED8AD54AD4}"/>
              </a:ext>
            </a:extLst>
          </p:cNvPr>
          <p:cNvCxnSpPr/>
          <p:nvPr/>
        </p:nvCxnSpPr>
        <p:spPr>
          <a:xfrm>
            <a:off x="0" y="54868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AAFD6BED-A85B-A9AC-AECA-5A4B1DB7E62F}"/>
              </a:ext>
            </a:extLst>
          </p:cNvPr>
          <p:cNvCxnSpPr/>
          <p:nvPr/>
        </p:nvCxnSpPr>
        <p:spPr>
          <a:xfrm>
            <a:off x="11712624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40B15859-D7BF-12F4-26E0-CC64AE189AB5}"/>
              </a:ext>
            </a:extLst>
          </p:cNvPr>
          <p:cNvCxnSpPr/>
          <p:nvPr/>
        </p:nvCxnSpPr>
        <p:spPr>
          <a:xfrm>
            <a:off x="604911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3D4C95B7-5DFF-9C46-A36B-7022B4248E36}"/>
              </a:ext>
            </a:extLst>
          </p:cNvPr>
          <p:cNvCxnSpPr>
            <a:cxnSpLocks/>
          </p:cNvCxnSpPr>
          <p:nvPr/>
        </p:nvCxnSpPr>
        <p:spPr>
          <a:xfrm flipH="1">
            <a:off x="-56271" y="6040872"/>
            <a:ext cx="1230454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0E05D70-1F89-9088-1E11-F3B0BBBBAA86}"/>
              </a:ext>
            </a:extLst>
          </p:cNvPr>
          <p:cNvSpPr txBox="1"/>
          <p:nvPr/>
        </p:nvSpPr>
        <p:spPr>
          <a:xfrm>
            <a:off x="604911" y="566620"/>
            <a:ext cx="7795344" cy="730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Пример работы алгоритма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95B1F8C-6324-A0DC-0E69-8A65DE89B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9897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C95EF406-C695-8E89-B762-DCED8AD54AD4}"/>
              </a:ext>
            </a:extLst>
          </p:cNvPr>
          <p:cNvCxnSpPr/>
          <p:nvPr/>
        </p:nvCxnSpPr>
        <p:spPr>
          <a:xfrm>
            <a:off x="0" y="54868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AAFD6BED-A85B-A9AC-AECA-5A4B1DB7E62F}"/>
              </a:ext>
            </a:extLst>
          </p:cNvPr>
          <p:cNvCxnSpPr/>
          <p:nvPr/>
        </p:nvCxnSpPr>
        <p:spPr>
          <a:xfrm>
            <a:off x="11712624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40B15859-D7BF-12F4-26E0-CC64AE189AB5}"/>
              </a:ext>
            </a:extLst>
          </p:cNvPr>
          <p:cNvCxnSpPr/>
          <p:nvPr/>
        </p:nvCxnSpPr>
        <p:spPr>
          <a:xfrm>
            <a:off x="604911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3D4C95B7-5DFF-9C46-A36B-7022B4248E36}"/>
              </a:ext>
            </a:extLst>
          </p:cNvPr>
          <p:cNvCxnSpPr>
            <a:cxnSpLocks/>
          </p:cNvCxnSpPr>
          <p:nvPr/>
        </p:nvCxnSpPr>
        <p:spPr>
          <a:xfrm flipH="1">
            <a:off x="-56271" y="6040872"/>
            <a:ext cx="1230454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0E05D70-1F89-9088-1E11-F3B0BBBBAA86}"/>
              </a:ext>
            </a:extLst>
          </p:cNvPr>
          <p:cNvSpPr txBox="1"/>
          <p:nvPr/>
        </p:nvSpPr>
        <p:spPr>
          <a:xfrm>
            <a:off x="604911" y="566620"/>
            <a:ext cx="7795344" cy="730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Пример работы алгоритма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1E57BAD0-A530-112F-FAC4-2FAB6EB08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7622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C95EF406-C695-8E89-B762-DCED8AD54AD4}"/>
              </a:ext>
            </a:extLst>
          </p:cNvPr>
          <p:cNvCxnSpPr/>
          <p:nvPr/>
        </p:nvCxnSpPr>
        <p:spPr>
          <a:xfrm>
            <a:off x="0" y="54868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AAFD6BED-A85B-A9AC-AECA-5A4B1DB7E62F}"/>
              </a:ext>
            </a:extLst>
          </p:cNvPr>
          <p:cNvCxnSpPr/>
          <p:nvPr/>
        </p:nvCxnSpPr>
        <p:spPr>
          <a:xfrm>
            <a:off x="11712624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40B15859-D7BF-12F4-26E0-CC64AE189AB5}"/>
              </a:ext>
            </a:extLst>
          </p:cNvPr>
          <p:cNvCxnSpPr/>
          <p:nvPr/>
        </p:nvCxnSpPr>
        <p:spPr>
          <a:xfrm>
            <a:off x="604911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3D4C95B7-5DFF-9C46-A36B-7022B4248E36}"/>
              </a:ext>
            </a:extLst>
          </p:cNvPr>
          <p:cNvCxnSpPr>
            <a:cxnSpLocks/>
          </p:cNvCxnSpPr>
          <p:nvPr/>
        </p:nvCxnSpPr>
        <p:spPr>
          <a:xfrm flipH="1">
            <a:off x="-56271" y="6040872"/>
            <a:ext cx="1230454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0E05D70-1F89-9088-1E11-F3B0BBBBAA86}"/>
              </a:ext>
            </a:extLst>
          </p:cNvPr>
          <p:cNvSpPr txBox="1"/>
          <p:nvPr/>
        </p:nvSpPr>
        <p:spPr>
          <a:xfrm>
            <a:off x="604911" y="566620"/>
            <a:ext cx="7795344" cy="730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Взгляд в будущее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4939EC9-B71D-E5F4-286C-A630B970B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59369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4" name="Picture 16" descr="Человек Волосы на лице Выражение лица Рот, запятая, люди, презентация,  мультфильм png | PNGWing">
            <a:extLst>
              <a:ext uri="{FF2B5EF4-FFF2-40B4-BE49-F238E27FC236}">
                <a16:creationId xmlns:a16="http://schemas.microsoft.com/office/drawing/2014/main" id="{24A392A5-BF6A-EC91-F238-6F988C6146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0145" y="2297856"/>
            <a:ext cx="1799868" cy="1963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0" descr="Человек Волосы на лице Выражение лица Рот, запятая, люди, презентация,  мультфильм png | PNGWing">
            <a:extLst>
              <a:ext uri="{FF2B5EF4-FFF2-40B4-BE49-F238E27FC236}">
                <a16:creationId xmlns:a16="http://schemas.microsoft.com/office/drawing/2014/main" id="{019A8CF3-B989-14C8-C963-244DF1C8FD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22" y="2299572"/>
            <a:ext cx="1799869" cy="1963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DC0F44E-04A6-3A09-CBEE-8F62B3F812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504" t="35681" r="32504" b="35681"/>
          <a:stretch/>
        </p:blipFill>
        <p:spPr>
          <a:xfrm>
            <a:off x="9670145" y="2297856"/>
            <a:ext cx="1799870" cy="196398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1875981-A0F0-910A-D50C-0F6466419269}"/>
              </a:ext>
            </a:extLst>
          </p:cNvPr>
          <p:cNvSpPr txBox="1"/>
          <p:nvPr/>
        </p:nvSpPr>
        <p:spPr>
          <a:xfrm>
            <a:off x="604911" y="566620"/>
            <a:ext cx="7795344" cy="730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Контакты</a:t>
            </a:r>
          </a:p>
        </p:txBody>
      </p:sp>
      <p:pic>
        <p:nvPicPr>
          <p:cNvPr id="16" name="Picture 12" descr="Человек Волосы на лице Выражение лица Рот, запятая, люди, презентация,  мультфильм png | PNGWing">
            <a:extLst>
              <a:ext uri="{FF2B5EF4-FFF2-40B4-BE49-F238E27FC236}">
                <a16:creationId xmlns:a16="http://schemas.microsoft.com/office/drawing/2014/main" id="{67A953DE-27A7-4F48-AE01-49BF33C157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9988" y="2299573"/>
            <a:ext cx="1799869" cy="1963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4" descr="Человек Волосы на лице Выражение лица Рот, запятая, люди, презентация,  мультфильм png | PNGWing">
            <a:extLst>
              <a:ext uri="{FF2B5EF4-FFF2-40B4-BE49-F238E27FC236}">
                <a16:creationId xmlns:a16="http://schemas.microsoft.com/office/drawing/2014/main" id="{CFBE7FA0-4804-C343-FA47-D68E7AD59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455" y="2297856"/>
            <a:ext cx="1799868" cy="1963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B8308E28-6B8F-BAD5-8013-9F839B3142E5}"/>
              </a:ext>
            </a:extLst>
          </p:cNvPr>
          <p:cNvSpPr txBox="1"/>
          <p:nvPr/>
        </p:nvSpPr>
        <p:spPr>
          <a:xfrm>
            <a:off x="347218" y="4510579"/>
            <a:ext cx="28004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err="1">
                <a:latin typeface="Bahnschrift SemiBold" panose="020B0502040204020203" pitchFamily="34" charset="0"/>
                <a:cs typeface="Times New Roman" panose="02020603050405020304" pitchFamily="18" charset="0"/>
              </a:rPr>
              <a:t>Шеститко</a:t>
            </a:r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 Александр</a:t>
            </a:r>
          </a:p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МГУ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654182E-ABC1-5527-EAF4-13D0DE134871}"/>
              </a:ext>
            </a:extLst>
          </p:cNvPr>
          <p:cNvSpPr txBox="1"/>
          <p:nvPr/>
        </p:nvSpPr>
        <p:spPr>
          <a:xfrm>
            <a:off x="3286864" y="4516097"/>
            <a:ext cx="28004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err="1">
                <a:latin typeface="Bahnschrift SemiBold" panose="020B0502040204020203" pitchFamily="34" charset="0"/>
                <a:cs typeface="Times New Roman" panose="02020603050405020304" pitchFamily="18" charset="0"/>
              </a:rPr>
              <a:t>Чангалиди</a:t>
            </a:r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 Антон</a:t>
            </a:r>
          </a:p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ИТМО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7688D8B-555D-7AEE-E00C-995609B92DDD}"/>
              </a:ext>
            </a:extLst>
          </p:cNvPr>
          <p:cNvSpPr txBox="1"/>
          <p:nvPr/>
        </p:nvSpPr>
        <p:spPr>
          <a:xfrm>
            <a:off x="6226510" y="4519685"/>
            <a:ext cx="28004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Губайдуллин Арсен</a:t>
            </a:r>
          </a:p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УГНТУ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B6BCCED-B2C8-F7E1-92F5-F6CC462DFC34}"/>
              </a:ext>
            </a:extLst>
          </p:cNvPr>
          <p:cNvSpPr txBox="1"/>
          <p:nvPr/>
        </p:nvSpPr>
        <p:spPr>
          <a:xfrm>
            <a:off x="9169841" y="4510579"/>
            <a:ext cx="28004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Гилимханов Данияр</a:t>
            </a:r>
          </a:p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УГНТУ</a:t>
            </a:r>
          </a:p>
        </p:txBody>
      </p:sp>
      <p:pic>
        <p:nvPicPr>
          <p:cNvPr id="35" name="Picture 2" descr="Mail ">
            <a:extLst>
              <a:ext uri="{FF2B5EF4-FFF2-40B4-BE49-F238E27FC236}">
                <a16:creationId xmlns:a16="http://schemas.microsoft.com/office/drawing/2014/main" id="{0D4AB23A-9A92-5F01-26AA-5CF46083D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3391" y="5321336"/>
            <a:ext cx="332571" cy="332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4" descr="Telegram ">
            <a:extLst>
              <a:ext uri="{FF2B5EF4-FFF2-40B4-BE49-F238E27FC236}">
                <a16:creationId xmlns:a16="http://schemas.microsoft.com/office/drawing/2014/main" id="{7D621553-4903-8F1F-9618-C951EE66D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104" y="5816641"/>
            <a:ext cx="328947" cy="328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7275BB08-1EDF-BC2D-7569-7735084D1331}"/>
              </a:ext>
            </a:extLst>
          </p:cNvPr>
          <p:cNvSpPr/>
          <p:nvPr/>
        </p:nvSpPr>
        <p:spPr>
          <a:xfrm>
            <a:off x="604911" y="5304978"/>
            <a:ext cx="331218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b="1" dirty="0">
                <a:latin typeface="Bahnschrift SemiBold" panose="020B0502040204020203" pitchFamily="34" charset="0"/>
              </a:rPr>
              <a:t>aleksa</a:t>
            </a:r>
            <a:r>
              <a:rPr lang="ru-RU" sz="14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ndrsestitko6</a:t>
            </a:r>
            <a:r>
              <a:rPr lang="ru-RU" sz="1400" b="1" dirty="0">
                <a:latin typeface="Bahnschrift SemiBold" panose="020B0502040204020203" pitchFamily="34" charset="0"/>
              </a:rPr>
              <a:t>40@gmail.com</a:t>
            </a:r>
          </a:p>
        </p:txBody>
      </p: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7F372796-175D-10BF-F421-ECB3A536319B}"/>
              </a:ext>
            </a:extLst>
          </p:cNvPr>
          <p:cNvSpPr/>
          <p:nvPr/>
        </p:nvSpPr>
        <p:spPr>
          <a:xfrm>
            <a:off x="4002885" y="5312401"/>
            <a:ext cx="21483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b="1" dirty="0">
                <a:latin typeface="Bahnschrift SemiBold" panose="020B0502040204020203" pitchFamily="34" charset="0"/>
              </a:rPr>
              <a:t>anton.chana@gmail.com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75E8AB2-EB4B-54B0-29A4-2E928F6452DC}"/>
              </a:ext>
            </a:extLst>
          </p:cNvPr>
          <p:cNvSpPr txBox="1"/>
          <p:nvPr/>
        </p:nvSpPr>
        <p:spPr>
          <a:xfrm>
            <a:off x="6784450" y="5304977"/>
            <a:ext cx="22894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Bahnschrift SemiBold" panose="020B0502040204020203" pitchFamily="34" charset="0"/>
              </a:rPr>
              <a:t>gubaidullin.arsen@mail.ru</a:t>
            </a:r>
            <a:endParaRPr lang="ru-RU" sz="1400" b="1" dirty="0">
              <a:latin typeface="Bahnschrift SemiBold" panose="020B0502040204020203" pitchFamily="34" charset="0"/>
            </a:endParaRPr>
          </a:p>
        </p:txBody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D0471A48-7748-37D5-F4E8-A6FBA1CD093B}"/>
              </a:ext>
            </a:extLst>
          </p:cNvPr>
          <p:cNvSpPr/>
          <p:nvPr/>
        </p:nvSpPr>
        <p:spPr>
          <a:xfrm>
            <a:off x="9691301" y="5304978"/>
            <a:ext cx="24961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b="1" dirty="0">
                <a:latin typeface="Bahnschrift SemiBold" panose="020B0502040204020203" pitchFamily="34" charset="0"/>
              </a:rPr>
              <a:t>daniiargilim2023@gmail.com</a:t>
            </a:r>
          </a:p>
        </p:txBody>
      </p:sp>
      <p:pic>
        <p:nvPicPr>
          <p:cNvPr id="41" name="Picture 2" descr="Mail ">
            <a:extLst>
              <a:ext uri="{FF2B5EF4-FFF2-40B4-BE49-F238E27FC236}">
                <a16:creationId xmlns:a16="http://schemas.microsoft.com/office/drawing/2014/main" id="{26398F82-C38A-97E5-80E4-4D228E77B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291" y="5321853"/>
            <a:ext cx="332571" cy="332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Mail ">
            <a:extLst>
              <a:ext uri="{FF2B5EF4-FFF2-40B4-BE49-F238E27FC236}">
                <a16:creationId xmlns:a16="http://schemas.microsoft.com/office/drawing/2014/main" id="{60FAD9CC-9C51-3E62-EB59-9E34E54B0F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1879" y="5321336"/>
            <a:ext cx="332571" cy="332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2" descr="Mail ">
            <a:extLst>
              <a:ext uri="{FF2B5EF4-FFF2-40B4-BE49-F238E27FC236}">
                <a16:creationId xmlns:a16="http://schemas.microsoft.com/office/drawing/2014/main" id="{B653416B-6804-445F-12BF-4F4513EEA8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8730" y="5312401"/>
            <a:ext cx="332571" cy="332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" descr="Telegram ">
            <a:extLst>
              <a:ext uri="{FF2B5EF4-FFF2-40B4-BE49-F238E27FC236}">
                <a16:creationId xmlns:a16="http://schemas.microsoft.com/office/drawing/2014/main" id="{E54E92CB-4615-35DE-1F93-24E6DA4976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3391" y="5794125"/>
            <a:ext cx="328947" cy="328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4" descr="Telegram ">
            <a:extLst>
              <a:ext uri="{FF2B5EF4-FFF2-40B4-BE49-F238E27FC236}">
                <a16:creationId xmlns:a16="http://schemas.microsoft.com/office/drawing/2014/main" id="{8B7E813F-486A-D207-14EB-D7DCF74A9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503" y="5784162"/>
            <a:ext cx="328947" cy="328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4" descr="Telegram ">
            <a:extLst>
              <a:ext uri="{FF2B5EF4-FFF2-40B4-BE49-F238E27FC236}">
                <a16:creationId xmlns:a16="http://schemas.microsoft.com/office/drawing/2014/main" id="{B31C2004-56A0-A8BB-0C38-5527C44A4C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8730" y="5784397"/>
            <a:ext cx="328947" cy="328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Прямоугольник 46">
            <a:extLst>
              <a:ext uri="{FF2B5EF4-FFF2-40B4-BE49-F238E27FC236}">
                <a16:creationId xmlns:a16="http://schemas.microsoft.com/office/drawing/2014/main" id="{F797683E-3E42-3E82-C9C4-2306498AE7C1}"/>
              </a:ext>
            </a:extLst>
          </p:cNvPr>
          <p:cNvSpPr/>
          <p:nvPr/>
        </p:nvSpPr>
        <p:spPr>
          <a:xfrm>
            <a:off x="604911" y="5819531"/>
            <a:ext cx="15632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latin typeface="Bahnschrift SemiBold" panose="020B0502040204020203" pitchFamily="34" charset="0"/>
              </a:rPr>
              <a:t>@</a:t>
            </a:r>
            <a:r>
              <a:rPr lang="ru-RU" sz="1400" b="1" dirty="0" err="1">
                <a:latin typeface="Bahnschrift SemiBold" panose="020B0502040204020203" pitchFamily="34" charset="0"/>
              </a:rPr>
              <a:t>sashashestitko</a:t>
            </a:r>
            <a:endParaRPr lang="ru-RU" sz="1400" b="1" dirty="0">
              <a:latin typeface="Bahnschrift SemiBold" panose="020B0502040204020203" pitchFamily="34" charset="0"/>
            </a:endParaRPr>
          </a:p>
        </p:txBody>
      </p:sp>
      <p:sp>
        <p:nvSpPr>
          <p:cNvPr id="48" name="Прямоугольник 47">
            <a:extLst>
              <a:ext uri="{FF2B5EF4-FFF2-40B4-BE49-F238E27FC236}">
                <a16:creationId xmlns:a16="http://schemas.microsoft.com/office/drawing/2014/main" id="{243BBF3C-47EB-21E3-AB3E-553C6E0A7FF8}"/>
              </a:ext>
            </a:extLst>
          </p:cNvPr>
          <p:cNvSpPr/>
          <p:nvPr/>
        </p:nvSpPr>
        <p:spPr>
          <a:xfrm>
            <a:off x="9687677" y="5767568"/>
            <a:ext cx="10134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b="1" dirty="0">
                <a:latin typeface="Bahnschrift SemiBold" panose="020B0502040204020203" pitchFamily="34" charset="0"/>
              </a:rPr>
              <a:t>@</a:t>
            </a:r>
            <a:r>
              <a:rPr lang="ru-RU" sz="1400" b="1" dirty="0" err="1">
                <a:latin typeface="Bahnschrift SemiBold" panose="020B0502040204020203" pitchFamily="34" charset="0"/>
              </a:rPr>
              <a:t>Kozebra</a:t>
            </a:r>
            <a:endParaRPr lang="ru-RU" sz="1400" b="1" dirty="0">
              <a:latin typeface="Bahnschrift SemiBold" panose="020B0502040204020203" pitchFamily="34" charset="0"/>
            </a:endParaRPr>
          </a:p>
        </p:txBody>
      </p:sp>
      <p:sp>
        <p:nvSpPr>
          <p:cNvPr id="49" name="Прямоугольник 48">
            <a:extLst>
              <a:ext uri="{FF2B5EF4-FFF2-40B4-BE49-F238E27FC236}">
                <a16:creationId xmlns:a16="http://schemas.microsoft.com/office/drawing/2014/main" id="{819E385A-F7A0-8487-33C1-FC42B085194B}"/>
              </a:ext>
            </a:extLst>
          </p:cNvPr>
          <p:cNvSpPr/>
          <p:nvPr/>
        </p:nvSpPr>
        <p:spPr>
          <a:xfrm>
            <a:off x="4002885" y="5797015"/>
            <a:ext cx="13740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b="1" dirty="0">
                <a:latin typeface="Bahnschrift SemiBold" panose="020B0502040204020203" pitchFamily="34" charset="0"/>
              </a:rPr>
              <a:t>@</a:t>
            </a:r>
            <a:r>
              <a:rPr lang="ru-RU" sz="1400" b="1" dirty="0" err="1">
                <a:latin typeface="Bahnschrift SemiBold" panose="020B0502040204020203" pitchFamily="34" charset="0"/>
              </a:rPr>
              <a:t>TohaRhymes</a:t>
            </a:r>
            <a:endParaRPr lang="ru-RU" sz="1400" b="1" dirty="0">
              <a:latin typeface="Bahnschrift SemiBold" panose="020B0502040204020203" pitchFamily="34" charset="0"/>
            </a:endParaRPr>
          </a:p>
        </p:txBody>
      </p:sp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F8D8A71A-5BC8-12E2-67DA-6A31FF27183F}"/>
              </a:ext>
            </a:extLst>
          </p:cNvPr>
          <p:cNvSpPr/>
          <p:nvPr/>
        </p:nvSpPr>
        <p:spPr>
          <a:xfrm>
            <a:off x="6784450" y="5767567"/>
            <a:ext cx="15376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>
                <a:latin typeface="Bahnschrift SemiBold" panose="020B0502040204020203" pitchFamily="34" charset="0"/>
              </a:rPr>
              <a:t>@</a:t>
            </a:r>
            <a:r>
              <a:rPr lang="ru-RU" sz="1400" b="1" dirty="0">
                <a:latin typeface="Bahnschrift SemiBold" panose="020B0502040204020203" pitchFamily="34" charset="0"/>
              </a:rPr>
              <a:t>Genera1_Meow</a:t>
            </a:r>
          </a:p>
        </p:txBody>
      </p:sp>
      <p:pic>
        <p:nvPicPr>
          <p:cNvPr id="51" name="Рисунок 50">
            <a:extLst>
              <a:ext uri="{FF2B5EF4-FFF2-40B4-BE49-F238E27FC236}">
                <a16:creationId xmlns:a16="http://schemas.microsoft.com/office/drawing/2014/main" id="{706C244E-0B23-4639-3FF0-831616B365B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9440"/>
          <a:stretch/>
        </p:blipFill>
        <p:spPr>
          <a:xfrm>
            <a:off x="3785211" y="2296139"/>
            <a:ext cx="1799867" cy="1963988"/>
          </a:xfrm>
          <a:prstGeom prst="rect">
            <a:avLst/>
          </a:prstGeom>
        </p:spPr>
      </p:pic>
      <p:sp>
        <p:nvSpPr>
          <p:cNvPr id="52" name="Номер слайда 51">
            <a:extLst>
              <a:ext uri="{FF2B5EF4-FFF2-40B4-BE49-F238E27FC236}">
                <a16:creationId xmlns:a16="http://schemas.microsoft.com/office/drawing/2014/main" id="{C6CFA2F4-0626-7A0F-DDBF-41D82AD6F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4505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10F16B-54E1-5E4E-CC5B-42155D918874}"/>
              </a:ext>
            </a:extLst>
          </p:cNvPr>
          <p:cNvSpPr txBox="1">
            <a:spLocks/>
          </p:cNvSpPr>
          <p:nvPr/>
        </p:nvSpPr>
        <p:spPr>
          <a:xfrm>
            <a:off x="1541686" y="3027237"/>
            <a:ext cx="9144000" cy="107625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200" dirty="0">
                <a:latin typeface="Bahnschrift SemiBold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Дополнительные слайды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3BC1692-F8DF-5638-D7A5-7B78CA8CB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2898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C95EF406-C695-8E89-B762-DCED8AD54AD4}"/>
              </a:ext>
            </a:extLst>
          </p:cNvPr>
          <p:cNvCxnSpPr/>
          <p:nvPr/>
        </p:nvCxnSpPr>
        <p:spPr>
          <a:xfrm>
            <a:off x="0" y="54868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AAFD6BED-A85B-A9AC-AECA-5A4B1DB7E62F}"/>
              </a:ext>
            </a:extLst>
          </p:cNvPr>
          <p:cNvCxnSpPr/>
          <p:nvPr/>
        </p:nvCxnSpPr>
        <p:spPr>
          <a:xfrm>
            <a:off x="11712624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40B15859-D7BF-12F4-26E0-CC64AE189AB5}"/>
              </a:ext>
            </a:extLst>
          </p:cNvPr>
          <p:cNvCxnSpPr/>
          <p:nvPr/>
        </p:nvCxnSpPr>
        <p:spPr>
          <a:xfrm>
            <a:off x="604911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3D4C95B7-5DFF-9C46-A36B-7022B4248E36}"/>
              </a:ext>
            </a:extLst>
          </p:cNvPr>
          <p:cNvCxnSpPr>
            <a:cxnSpLocks/>
          </p:cNvCxnSpPr>
          <p:nvPr/>
        </p:nvCxnSpPr>
        <p:spPr>
          <a:xfrm flipH="1">
            <a:off x="-56271" y="6040872"/>
            <a:ext cx="1230454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0E05D70-1F89-9088-1E11-F3B0BBBBAA86}"/>
              </a:ext>
            </a:extLst>
          </p:cNvPr>
          <p:cNvSpPr txBox="1"/>
          <p:nvPr/>
        </p:nvSpPr>
        <p:spPr>
          <a:xfrm>
            <a:off x="604911" y="566620"/>
            <a:ext cx="7795344" cy="730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Исходный код для детектирования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7C07F35-F528-BD83-D61B-053AE8784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3442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31AA214-8B2F-2D9F-63B6-023D29B659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131" t="33506" r="32226" b="37856"/>
          <a:stretch/>
        </p:blipFill>
        <p:spPr>
          <a:xfrm>
            <a:off x="3785213" y="2297856"/>
            <a:ext cx="1804644" cy="1963988"/>
          </a:xfrm>
          <a:prstGeom prst="rect">
            <a:avLst/>
          </a:prstGeom>
        </p:spPr>
      </p:pic>
      <p:pic>
        <p:nvPicPr>
          <p:cNvPr id="16" name="Picture 12" descr="Человек Волосы на лице Выражение лица Рот, запятая, люди, презентация,  мультфильм png | PNGWing">
            <a:extLst>
              <a:ext uri="{FF2B5EF4-FFF2-40B4-BE49-F238E27FC236}">
                <a16:creationId xmlns:a16="http://schemas.microsoft.com/office/drawing/2014/main" id="{67A953DE-27A7-4F48-AE01-49BF33C157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9988" y="2299573"/>
            <a:ext cx="1799869" cy="1963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Человек Волосы на лице Выражение лица Рот, запятая, люди, презентация,  мультфильм png | PNGWing">
            <a:extLst>
              <a:ext uri="{FF2B5EF4-FFF2-40B4-BE49-F238E27FC236}">
                <a16:creationId xmlns:a16="http://schemas.microsoft.com/office/drawing/2014/main" id="{24A392A5-BF6A-EC91-F238-6F988C6146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0145" y="2297856"/>
            <a:ext cx="1799868" cy="1963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DC0F44E-04A6-3A09-CBEE-8F62B3F8126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504" t="35681" r="32504" b="35681"/>
          <a:stretch/>
        </p:blipFill>
        <p:spPr>
          <a:xfrm>
            <a:off x="9670145" y="2297856"/>
            <a:ext cx="1799870" cy="196398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FC3D18D-A279-B0A6-92E6-0961AB8537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440"/>
          <a:stretch/>
        </p:blipFill>
        <p:spPr>
          <a:xfrm>
            <a:off x="3785211" y="2296139"/>
            <a:ext cx="1799867" cy="1963988"/>
          </a:xfrm>
          <a:prstGeom prst="rect">
            <a:avLst/>
          </a:prstGeom>
        </p:spPr>
      </p:pic>
      <p:pic>
        <p:nvPicPr>
          <p:cNvPr id="15" name="Picture 10" descr="Человек Волосы на лице Выражение лица Рот, запятая, люди, презентация,  мультфильм png | PNGWing">
            <a:extLst>
              <a:ext uri="{FF2B5EF4-FFF2-40B4-BE49-F238E27FC236}">
                <a16:creationId xmlns:a16="http://schemas.microsoft.com/office/drawing/2014/main" id="{019A8CF3-B989-14C8-C963-244DF1C8FD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22" y="2299572"/>
            <a:ext cx="1799869" cy="1963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1875981-A0F0-910A-D50C-0F6466419269}"/>
              </a:ext>
            </a:extLst>
          </p:cNvPr>
          <p:cNvSpPr txBox="1"/>
          <p:nvPr/>
        </p:nvSpPr>
        <p:spPr>
          <a:xfrm>
            <a:off x="604911" y="566620"/>
            <a:ext cx="7795344" cy="730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Команда</a:t>
            </a:r>
          </a:p>
        </p:txBody>
      </p:sp>
      <p:pic>
        <p:nvPicPr>
          <p:cNvPr id="17" name="Picture 14" descr="Человек Волосы на лице Выражение лица Рот, запятая, люди, презентация,  мультфильм png | PNGWing">
            <a:extLst>
              <a:ext uri="{FF2B5EF4-FFF2-40B4-BE49-F238E27FC236}">
                <a16:creationId xmlns:a16="http://schemas.microsoft.com/office/drawing/2014/main" id="{CFBE7FA0-4804-C343-FA47-D68E7AD59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455" y="2297856"/>
            <a:ext cx="1799868" cy="1963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B8BCBB7-CFA9-13BB-86E9-3D79F54EDA6F}"/>
              </a:ext>
            </a:extLst>
          </p:cNvPr>
          <p:cNvSpPr txBox="1"/>
          <p:nvPr/>
        </p:nvSpPr>
        <p:spPr>
          <a:xfrm>
            <a:off x="347218" y="4500206"/>
            <a:ext cx="28004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err="1">
                <a:latin typeface="Bahnschrift SemiBold" panose="020B0502040204020203" pitchFamily="34" charset="0"/>
                <a:cs typeface="Times New Roman" panose="02020603050405020304" pitchFamily="18" charset="0"/>
              </a:rPr>
              <a:t>Шеститко</a:t>
            </a:r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 Александр</a:t>
            </a:r>
          </a:p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МГУ</a:t>
            </a:r>
          </a:p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3 курс бакалавриата</a:t>
            </a:r>
          </a:p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Математик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5B08347-08A8-442C-A1D4-07635965FCB4}"/>
              </a:ext>
            </a:extLst>
          </p:cNvPr>
          <p:cNvSpPr txBox="1"/>
          <p:nvPr/>
        </p:nvSpPr>
        <p:spPr>
          <a:xfrm>
            <a:off x="3289684" y="4500206"/>
            <a:ext cx="28004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err="1">
                <a:latin typeface="Bahnschrift SemiBold" panose="020B0502040204020203" pitchFamily="34" charset="0"/>
                <a:cs typeface="Times New Roman" panose="02020603050405020304" pitchFamily="18" charset="0"/>
              </a:rPr>
              <a:t>Чангалиди</a:t>
            </a:r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 Антон</a:t>
            </a:r>
          </a:p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ИТМО</a:t>
            </a:r>
          </a:p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4 курс бакалавриата</a:t>
            </a:r>
          </a:p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Программист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E8206A1-B736-5170-B254-A2680355384B}"/>
              </a:ext>
            </a:extLst>
          </p:cNvPr>
          <p:cNvSpPr txBox="1"/>
          <p:nvPr/>
        </p:nvSpPr>
        <p:spPr>
          <a:xfrm>
            <a:off x="6227377" y="4500206"/>
            <a:ext cx="28004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Губайдуллин Арсен</a:t>
            </a:r>
          </a:p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УГНТУ</a:t>
            </a:r>
          </a:p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1 курс магистратуры</a:t>
            </a:r>
          </a:p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Инженер-нефтяник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84A443-16C2-628B-0535-50230013FCBD}"/>
              </a:ext>
            </a:extLst>
          </p:cNvPr>
          <p:cNvSpPr txBox="1"/>
          <p:nvPr/>
        </p:nvSpPr>
        <p:spPr>
          <a:xfrm>
            <a:off x="9165070" y="4500206"/>
            <a:ext cx="28004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Гилимханов Данияр</a:t>
            </a:r>
          </a:p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УГНТУ</a:t>
            </a:r>
          </a:p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1 курс магистратуры</a:t>
            </a:r>
          </a:p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Инженер-нефтяник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499910A-E57E-BF08-DE33-00343E631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7321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Газпром нефть» выступила генеральным спонсором технической конференции  «Взаимодействие геологической и гидродинамической моделей» — Газпром нефть">
            <a:extLst>
              <a:ext uri="{FF2B5EF4-FFF2-40B4-BE49-F238E27FC236}">
                <a16:creationId xmlns:a16="http://schemas.microsoft.com/office/drawing/2014/main" id="{2A8C6AFE-0311-2996-F2A8-34AFFB4172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979" y="1974378"/>
            <a:ext cx="5477021" cy="4038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E05D70-1F89-9088-1E11-F3B0BBBBAA86}"/>
              </a:ext>
            </a:extLst>
          </p:cNvPr>
          <p:cNvSpPr txBox="1"/>
          <p:nvPr/>
        </p:nvSpPr>
        <p:spPr>
          <a:xfrm>
            <a:off x="604911" y="566620"/>
            <a:ext cx="7795344" cy="730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Проблематика проекта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321388-98C7-F4CA-2502-7B9169205935}"/>
              </a:ext>
            </a:extLst>
          </p:cNvPr>
          <p:cNvSpPr txBox="1"/>
          <p:nvPr/>
        </p:nvSpPr>
        <p:spPr>
          <a:xfrm>
            <a:off x="6219190" y="2767280"/>
            <a:ext cx="53702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Необходимость проведения подготовки данных по режимам работы скважин для корректного построения и адаптации  гидродинамических моделей (ГДМ)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7EB2685-8A30-74F9-3881-6BE40ED46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4753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65D4723C-CD45-EAC4-7844-621EC1D373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0" b="2605"/>
          <a:stretch/>
        </p:blipFill>
        <p:spPr>
          <a:xfrm>
            <a:off x="619435" y="2830909"/>
            <a:ext cx="6238567" cy="31965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E05D70-1F89-9088-1E11-F3B0BBBBAA86}"/>
              </a:ext>
            </a:extLst>
          </p:cNvPr>
          <p:cNvSpPr txBox="1"/>
          <p:nvPr/>
        </p:nvSpPr>
        <p:spPr>
          <a:xfrm>
            <a:off x="604911" y="566620"/>
            <a:ext cx="7795344" cy="730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Постановка задачи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5E6DF1-3D67-EE6F-FF5A-B1021649397E}"/>
              </a:ext>
            </a:extLst>
          </p:cNvPr>
          <p:cNvSpPr txBox="1"/>
          <p:nvPr/>
        </p:nvSpPr>
        <p:spPr>
          <a:xfrm>
            <a:off x="7069022" y="2767280"/>
            <a:ext cx="46355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Разработка экспертной системы по выявлению аномального поведения фактических параметров работы скважин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6647FFBF-664E-5A4B-BAA6-ECBA5A984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1971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D886534D-32F3-ADB5-6133-B1B350E7394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00" t="53343" r="5855" b="8349"/>
          <a:stretch/>
        </p:blipFill>
        <p:spPr>
          <a:xfrm>
            <a:off x="604910" y="3663431"/>
            <a:ext cx="5260241" cy="2335237"/>
          </a:xfrm>
          <a:prstGeom prst="rect">
            <a:avLst/>
          </a:prstGeom>
        </p:spPr>
      </p:pic>
      <p:pic>
        <p:nvPicPr>
          <p:cNvPr id="4" name="Рисунок 3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76B9B6F6-1B4C-0A21-DE9D-53F0BE201A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1" t="9673" r="52924" b="52020"/>
          <a:stretch/>
        </p:blipFill>
        <p:spPr>
          <a:xfrm>
            <a:off x="604910" y="1297526"/>
            <a:ext cx="5260244" cy="23352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E05D70-1F89-9088-1E11-F3B0BBBBAA86}"/>
              </a:ext>
            </a:extLst>
          </p:cNvPr>
          <p:cNvSpPr txBox="1"/>
          <p:nvPr/>
        </p:nvSpPr>
        <p:spPr>
          <a:xfrm>
            <a:off x="604911" y="566620"/>
            <a:ext cx="7795344" cy="730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Скважинная операция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337534-DDCD-35B1-7640-C9BB5ACF6573}"/>
              </a:ext>
            </a:extLst>
          </p:cNvPr>
          <p:cNvSpPr txBox="1"/>
          <p:nvPr/>
        </p:nvSpPr>
        <p:spPr>
          <a:xfrm>
            <a:off x="1357533" y="1412601"/>
            <a:ext cx="3754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Продуктивность по жидкости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497649-F6F3-491B-CB08-ECBBD4A0B23E}"/>
              </a:ext>
            </a:extLst>
          </p:cNvPr>
          <p:cNvSpPr txBox="1"/>
          <p:nvPr/>
        </p:nvSpPr>
        <p:spPr>
          <a:xfrm>
            <a:off x="1357533" y="3855340"/>
            <a:ext cx="3754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Gas oil ratio</a:t>
            </a:r>
            <a:endParaRPr lang="ru-RU" sz="20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19" name="Рисунок 18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8FF32F15-0104-566B-890B-F972250FE08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70" t="53343" r="4961" b="8349"/>
          <a:stretch/>
        </p:blipFill>
        <p:spPr>
          <a:xfrm>
            <a:off x="7448848" y="3677501"/>
            <a:ext cx="3385619" cy="2335235"/>
          </a:xfrm>
          <a:prstGeom prst="rect">
            <a:avLst/>
          </a:prstGeom>
        </p:spPr>
      </p:pic>
      <p:pic>
        <p:nvPicPr>
          <p:cNvPr id="21" name="Рисунок 20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DE228858-1B9C-B596-78E0-E5DBF4A291A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0" t="7847" r="37231" b="53846"/>
          <a:stretch/>
        </p:blipFill>
        <p:spPr>
          <a:xfrm>
            <a:off x="7448848" y="1097361"/>
            <a:ext cx="3263703" cy="233523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A328373-5D8C-4A6B-ABA9-EA48927F3D2D}"/>
              </a:ext>
            </a:extLst>
          </p:cNvPr>
          <p:cNvSpPr txBox="1"/>
          <p:nvPr/>
        </p:nvSpPr>
        <p:spPr>
          <a:xfrm>
            <a:off x="7203200" y="1311594"/>
            <a:ext cx="3754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Дебит по нефти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5" name="Рукописный ввод 44">
                <a:extLst>
                  <a:ext uri="{FF2B5EF4-FFF2-40B4-BE49-F238E27FC236}">
                    <a16:creationId xmlns:a16="http://schemas.microsoft.com/office/drawing/2014/main" id="{68C80558-2EAE-5894-884E-7A061C6676F3}"/>
                  </a:ext>
                </a:extLst>
              </p14:cNvPr>
              <p14:cNvContentPartPr/>
              <p14:nvPr/>
            </p14:nvContentPartPr>
            <p14:xfrm>
              <a:off x="1954385" y="1832843"/>
              <a:ext cx="1085400" cy="1081440"/>
            </p14:xfrm>
          </p:contentPart>
        </mc:Choice>
        <mc:Fallback xmlns="">
          <p:pic>
            <p:nvPicPr>
              <p:cNvPr id="45" name="Рукописный ввод 44">
                <a:extLst>
                  <a:ext uri="{FF2B5EF4-FFF2-40B4-BE49-F238E27FC236}">
                    <a16:creationId xmlns:a16="http://schemas.microsoft.com/office/drawing/2014/main" id="{68C80558-2EAE-5894-884E-7A061C6676F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936385" y="1796843"/>
                <a:ext cx="1121040" cy="115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6" name="Рукописный ввод 45">
                <a:extLst>
                  <a:ext uri="{FF2B5EF4-FFF2-40B4-BE49-F238E27FC236}">
                    <a16:creationId xmlns:a16="http://schemas.microsoft.com/office/drawing/2014/main" id="{A62A15D2-688E-A05A-4114-9CFB8F0F067D}"/>
                  </a:ext>
                </a:extLst>
              </p14:cNvPr>
              <p14:cNvContentPartPr/>
              <p14:nvPr/>
            </p14:nvContentPartPr>
            <p14:xfrm>
              <a:off x="1972049" y="1832843"/>
              <a:ext cx="1085400" cy="1081440"/>
            </p14:xfrm>
          </p:contentPart>
        </mc:Choice>
        <mc:Fallback xmlns="">
          <p:pic>
            <p:nvPicPr>
              <p:cNvPr id="46" name="Рукописный ввод 45">
                <a:extLst>
                  <a:ext uri="{FF2B5EF4-FFF2-40B4-BE49-F238E27FC236}">
                    <a16:creationId xmlns:a16="http://schemas.microsoft.com/office/drawing/2014/main" id="{A62A15D2-688E-A05A-4114-9CFB8F0F067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954049" y="1796843"/>
                <a:ext cx="1121040" cy="115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7" name="Рукописный ввод 46">
                <a:extLst>
                  <a:ext uri="{FF2B5EF4-FFF2-40B4-BE49-F238E27FC236}">
                    <a16:creationId xmlns:a16="http://schemas.microsoft.com/office/drawing/2014/main" id="{BAE2C091-B9B3-FD26-A2EA-7F299F1E8EA4}"/>
                  </a:ext>
                </a:extLst>
              </p14:cNvPr>
              <p14:cNvContentPartPr/>
              <p14:nvPr/>
            </p14:nvContentPartPr>
            <p14:xfrm>
              <a:off x="8135429" y="1810440"/>
              <a:ext cx="1085400" cy="1081440"/>
            </p14:xfrm>
          </p:contentPart>
        </mc:Choice>
        <mc:Fallback xmlns="">
          <p:pic>
            <p:nvPicPr>
              <p:cNvPr id="47" name="Рукописный ввод 46">
                <a:extLst>
                  <a:ext uri="{FF2B5EF4-FFF2-40B4-BE49-F238E27FC236}">
                    <a16:creationId xmlns:a16="http://schemas.microsoft.com/office/drawing/2014/main" id="{BAE2C091-B9B3-FD26-A2EA-7F299F1E8EA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117429" y="1774440"/>
                <a:ext cx="1121040" cy="1153080"/>
              </a:xfrm>
              <a:prstGeom prst="rect">
                <a:avLst/>
              </a:prstGeom>
            </p:spPr>
          </p:pic>
        </mc:Fallback>
      </mc:AlternateContent>
      <p:cxnSp>
        <p:nvCxnSpPr>
          <p:cNvPr id="49" name="Прямая соединительная линия 48">
            <a:extLst>
              <a:ext uri="{FF2B5EF4-FFF2-40B4-BE49-F238E27FC236}">
                <a16:creationId xmlns:a16="http://schemas.microsoft.com/office/drawing/2014/main" id="{0AEE552F-85E3-584E-F834-0CE2DA5C7FD5}"/>
              </a:ext>
            </a:extLst>
          </p:cNvPr>
          <p:cNvCxnSpPr>
            <a:cxnSpLocks/>
          </p:cNvCxnSpPr>
          <p:nvPr/>
        </p:nvCxnSpPr>
        <p:spPr>
          <a:xfrm>
            <a:off x="8575781" y="2624420"/>
            <a:ext cx="0" cy="2661100"/>
          </a:xfrm>
          <a:prstGeom prst="line">
            <a:avLst/>
          </a:prstGeom>
          <a:ln w="19050">
            <a:solidFill>
              <a:srgbClr val="FF00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>
            <a:extLst>
              <a:ext uri="{FF2B5EF4-FFF2-40B4-BE49-F238E27FC236}">
                <a16:creationId xmlns:a16="http://schemas.microsoft.com/office/drawing/2014/main" id="{2CB8275D-A749-2E8F-8142-5D9B173D19A7}"/>
              </a:ext>
            </a:extLst>
          </p:cNvPr>
          <p:cNvCxnSpPr>
            <a:cxnSpLocks/>
          </p:cNvCxnSpPr>
          <p:nvPr/>
        </p:nvCxnSpPr>
        <p:spPr>
          <a:xfrm>
            <a:off x="2369585" y="2724050"/>
            <a:ext cx="0" cy="2382522"/>
          </a:xfrm>
          <a:prstGeom prst="line">
            <a:avLst/>
          </a:prstGeom>
          <a:ln w="19050">
            <a:solidFill>
              <a:srgbClr val="FF00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B251FDE-9431-5835-E821-5C2BBACE65A6}"/>
              </a:ext>
            </a:extLst>
          </p:cNvPr>
          <p:cNvSpPr txBox="1"/>
          <p:nvPr/>
        </p:nvSpPr>
        <p:spPr>
          <a:xfrm>
            <a:off x="7203200" y="4276525"/>
            <a:ext cx="37549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Забойное и устьевое давление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E1FFDE1-A636-EC12-11C2-C31DAF2BA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3636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Рисунок 24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97035153-C213-FB34-94B0-0A402152DC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62" t="53700" r="5511" b="8815"/>
          <a:stretch/>
        </p:blipFill>
        <p:spPr>
          <a:xfrm>
            <a:off x="617979" y="3763286"/>
            <a:ext cx="5306740" cy="2285119"/>
          </a:xfrm>
          <a:prstGeom prst="rect">
            <a:avLst/>
          </a:prstGeom>
        </p:spPr>
      </p:pic>
      <p:pic>
        <p:nvPicPr>
          <p:cNvPr id="16" name="Рисунок 15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7F6E7472-0FD3-4272-424A-C96B367544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1" t="8854" r="52994" b="53173"/>
          <a:stretch/>
        </p:blipFill>
        <p:spPr>
          <a:xfrm>
            <a:off x="671954" y="1310459"/>
            <a:ext cx="5126153" cy="2314853"/>
          </a:xfrm>
          <a:prstGeom prst="rect">
            <a:avLst/>
          </a:prstGeom>
        </p:spPr>
      </p:pic>
      <p:pic>
        <p:nvPicPr>
          <p:cNvPr id="14" name="Рисунок 13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57151B22-9139-4A6A-C4A9-2389F37E63C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420" t="53750" r="5962" b="9273"/>
          <a:stretch/>
        </p:blipFill>
        <p:spPr>
          <a:xfrm>
            <a:off x="7700475" y="3556892"/>
            <a:ext cx="3367185" cy="2254129"/>
          </a:xfrm>
          <a:prstGeom prst="rect">
            <a:avLst/>
          </a:prstGeom>
        </p:spPr>
      </p:pic>
      <p:pic>
        <p:nvPicPr>
          <p:cNvPr id="9" name="Рисунок 8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B8152D1C-F885-7626-046B-A2A82FECD56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1" t="9673" r="69310" b="54097"/>
          <a:stretch/>
        </p:blipFill>
        <p:spPr>
          <a:xfrm>
            <a:off x="7815647" y="1315465"/>
            <a:ext cx="3136843" cy="22086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E05D70-1F89-9088-1E11-F3B0BBBBAA86}"/>
              </a:ext>
            </a:extLst>
          </p:cNvPr>
          <p:cNvSpPr txBox="1"/>
          <p:nvPr/>
        </p:nvSpPr>
        <p:spPr>
          <a:xfrm>
            <a:off x="604911" y="566620"/>
            <a:ext cx="7795344" cy="730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Одиночный выброс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337534-DDCD-35B1-7640-C9BB5ACF6573}"/>
              </a:ext>
            </a:extLst>
          </p:cNvPr>
          <p:cNvSpPr txBox="1"/>
          <p:nvPr/>
        </p:nvSpPr>
        <p:spPr>
          <a:xfrm>
            <a:off x="1357533" y="1412601"/>
            <a:ext cx="3754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Продуктивность по жидкости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497649-F6F3-491B-CB08-ECBBD4A0B23E}"/>
              </a:ext>
            </a:extLst>
          </p:cNvPr>
          <p:cNvSpPr txBox="1"/>
          <p:nvPr/>
        </p:nvSpPr>
        <p:spPr>
          <a:xfrm>
            <a:off x="1357533" y="3855340"/>
            <a:ext cx="3754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Gas oil ratio</a:t>
            </a:r>
            <a:endParaRPr lang="ru-RU" sz="20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A328373-5D8C-4A6B-ABA9-EA48927F3D2D}"/>
              </a:ext>
            </a:extLst>
          </p:cNvPr>
          <p:cNvSpPr txBox="1"/>
          <p:nvPr/>
        </p:nvSpPr>
        <p:spPr>
          <a:xfrm>
            <a:off x="7765049" y="1427968"/>
            <a:ext cx="3754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Дебит по воде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6" name="Рукописный ввод 45">
                <a:extLst>
                  <a:ext uri="{FF2B5EF4-FFF2-40B4-BE49-F238E27FC236}">
                    <a16:creationId xmlns:a16="http://schemas.microsoft.com/office/drawing/2014/main" id="{A62A15D2-688E-A05A-4114-9CFB8F0F067D}"/>
                  </a:ext>
                </a:extLst>
              </p14:cNvPr>
              <p14:cNvContentPartPr/>
              <p14:nvPr/>
            </p14:nvContentPartPr>
            <p14:xfrm>
              <a:off x="8429577" y="2573133"/>
              <a:ext cx="408740" cy="407248"/>
            </p14:xfrm>
          </p:contentPart>
        </mc:Choice>
        <mc:Fallback xmlns="">
          <p:pic>
            <p:nvPicPr>
              <p:cNvPr id="46" name="Рукописный ввод 45">
                <a:extLst>
                  <a:ext uri="{FF2B5EF4-FFF2-40B4-BE49-F238E27FC236}">
                    <a16:creationId xmlns:a16="http://schemas.microsoft.com/office/drawing/2014/main" id="{A62A15D2-688E-A05A-4114-9CFB8F0F067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411587" y="2537157"/>
                <a:ext cx="444361" cy="478840"/>
              </a:xfrm>
              <a:prstGeom prst="rect">
                <a:avLst/>
              </a:prstGeom>
            </p:spPr>
          </p:pic>
        </mc:Fallback>
      </mc:AlternateContent>
      <p:cxnSp>
        <p:nvCxnSpPr>
          <p:cNvPr id="49" name="Прямая соединительная линия 48">
            <a:extLst>
              <a:ext uri="{FF2B5EF4-FFF2-40B4-BE49-F238E27FC236}">
                <a16:creationId xmlns:a16="http://schemas.microsoft.com/office/drawing/2014/main" id="{0AEE552F-85E3-584E-F834-0CE2DA5C7FD5}"/>
              </a:ext>
            </a:extLst>
          </p:cNvPr>
          <p:cNvCxnSpPr>
            <a:cxnSpLocks/>
          </p:cNvCxnSpPr>
          <p:nvPr/>
        </p:nvCxnSpPr>
        <p:spPr>
          <a:xfrm>
            <a:off x="8603917" y="2984623"/>
            <a:ext cx="0" cy="2661100"/>
          </a:xfrm>
          <a:prstGeom prst="line">
            <a:avLst/>
          </a:prstGeom>
          <a:ln w="19050">
            <a:solidFill>
              <a:srgbClr val="FF00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B251FDE-9431-5835-E821-5C2BBACE65A6}"/>
              </a:ext>
            </a:extLst>
          </p:cNvPr>
          <p:cNvSpPr txBox="1"/>
          <p:nvPr/>
        </p:nvSpPr>
        <p:spPr>
          <a:xfrm>
            <a:off x="7961621" y="4459587"/>
            <a:ext cx="37549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Забойное и устьевое давление</a:t>
            </a:r>
          </a:p>
        </p:txBody>
      </p:sp>
      <p:cxnSp>
        <p:nvCxnSpPr>
          <p:cNvPr id="26" name="Прямая соединительная линия 25">
            <a:extLst>
              <a:ext uri="{FF2B5EF4-FFF2-40B4-BE49-F238E27FC236}">
                <a16:creationId xmlns:a16="http://schemas.microsoft.com/office/drawing/2014/main" id="{9D86E2F9-13C7-4E4F-89D5-778D2E40C508}"/>
              </a:ext>
            </a:extLst>
          </p:cNvPr>
          <p:cNvCxnSpPr>
            <a:cxnSpLocks/>
          </p:cNvCxnSpPr>
          <p:nvPr/>
        </p:nvCxnSpPr>
        <p:spPr>
          <a:xfrm>
            <a:off x="1919419" y="2813466"/>
            <a:ext cx="0" cy="2661100"/>
          </a:xfrm>
          <a:prstGeom prst="line">
            <a:avLst/>
          </a:prstGeom>
          <a:ln w="19050">
            <a:solidFill>
              <a:srgbClr val="FF00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47BE0E0-78B5-4857-928F-1D29FE83A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873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Рисунок 35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471ADF10-D709-0F4F-F017-BA6FD5B77A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00" t="53789" r="5511" b="8595"/>
          <a:stretch/>
        </p:blipFill>
        <p:spPr>
          <a:xfrm>
            <a:off x="752137" y="3565593"/>
            <a:ext cx="5302126" cy="2293034"/>
          </a:xfrm>
          <a:prstGeom prst="rect">
            <a:avLst/>
          </a:prstGeom>
        </p:spPr>
      </p:pic>
      <p:pic>
        <p:nvPicPr>
          <p:cNvPr id="33" name="Рисунок 32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8AADF8F6-56F5-3527-89FF-97623E6B33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0" t="9672" r="53268" b="52712"/>
          <a:stretch/>
        </p:blipFill>
        <p:spPr>
          <a:xfrm>
            <a:off x="749737" y="1297526"/>
            <a:ext cx="5222032" cy="2293034"/>
          </a:xfrm>
          <a:prstGeom prst="rect">
            <a:avLst/>
          </a:prstGeom>
        </p:spPr>
      </p:pic>
      <p:pic>
        <p:nvPicPr>
          <p:cNvPr id="31" name="Рисунок 30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B85828F7-67C9-B0BD-4CCA-85D55C9D0F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54" t="54042" r="5511" b="8343"/>
          <a:stretch/>
        </p:blipFill>
        <p:spPr>
          <a:xfrm>
            <a:off x="7961621" y="3714168"/>
            <a:ext cx="3332650" cy="2293033"/>
          </a:xfrm>
          <a:prstGeom prst="rect">
            <a:avLst/>
          </a:prstGeom>
        </p:spPr>
      </p:pic>
      <p:pic>
        <p:nvPicPr>
          <p:cNvPr id="28" name="Рисунок 27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C83C7F8A-6B9C-5259-FBE2-0D3E0172B5E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1" t="8980" r="68847" b="53404"/>
          <a:stretch/>
        </p:blipFill>
        <p:spPr>
          <a:xfrm>
            <a:off x="7961621" y="1251896"/>
            <a:ext cx="3193366" cy="22930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E05D70-1F89-9088-1E11-F3B0BBBBAA86}"/>
              </a:ext>
            </a:extLst>
          </p:cNvPr>
          <p:cNvSpPr txBox="1"/>
          <p:nvPr/>
        </p:nvSpPr>
        <p:spPr>
          <a:xfrm>
            <a:off x="604911" y="566620"/>
            <a:ext cx="7795344" cy="730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Групповой выброс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337534-DDCD-35B1-7640-C9BB5ACF6573}"/>
              </a:ext>
            </a:extLst>
          </p:cNvPr>
          <p:cNvSpPr txBox="1"/>
          <p:nvPr/>
        </p:nvSpPr>
        <p:spPr>
          <a:xfrm>
            <a:off x="1357533" y="1412601"/>
            <a:ext cx="3754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Продуктивность по жидкости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497649-F6F3-491B-CB08-ECBBD4A0B23E}"/>
              </a:ext>
            </a:extLst>
          </p:cNvPr>
          <p:cNvSpPr txBox="1"/>
          <p:nvPr/>
        </p:nvSpPr>
        <p:spPr>
          <a:xfrm>
            <a:off x="1357533" y="3855340"/>
            <a:ext cx="3754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Gas oil ratio</a:t>
            </a:r>
            <a:endParaRPr lang="ru-RU" sz="20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A328373-5D8C-4A6B-ABA9-EA48927F3D2D}"/>
              </a:ext>
            </a:extLst>
          </p:cNvPr>
          <p:cNvSpPr txBox="1"/>
          <p:nvPr/>
        </p:nvSpPr>
        <p:spPr>
          <a:xfrm>
            <a:off x="7765049" y="1427968"/>
            <a:ext cx="3754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Дебит по воде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6" name="Рукописный ввод 45">
                <a:extLst>
                  <a:ext uri="{FF2B5EF4-FFF2-40B4-BE49-F238E27FC236}">
                    <a16:creationId xmlns:a16="http://schemas.microsoft.com/office/drawing/2014/main" id="{A62A15D2-688E-A05A-4114-9CFB8F0F067D}"/>
                  </a:ext>
                </a:extLst>
              </p14:cNvPr>
              <p14:cNvContentPartPr/>
              <p14:nvPr/>
            </p14:nvContentPartPr>
            <p14:xfrm>
              <a:off x="9617107" y="2133339"/>
              <a:ext cx="668156" cy="665717"/>
            </p14:xfrm>
          </p:contentPart>
        </mc:Choice>
        <mc:Fallback xmlns="">
          <p:pic>
            <p:nvPicPr>
              <p:cNvPr id="46" name="Рукописный ввод 45">
                <a:extLst>
                  <a:ext uri="{FF2B5EF4-FFF2-40B4-BE49-F238E27FC236}">
                    <a16:creationId xmlns:a16="http://schemas.microsoft.com/office/drawing/2014/main" id="{A62A15D2-688E-A05A-4114-9CFB8F0F067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599107" y="2097354"/>
                <a:ext cx="703796" cy="737327"/>
              </a:xfrm>
              <a:prstGeom prst="rect">
                <a:avLst/>
              </a:prstGeom>
            </p:spPr>
          </p:pic>
        </mc:Fallback>
      </mc:AlternateContent>
      <p:sp>
        <p:nvSpPr>
          <p:cNvPr id="24" name="TextBox 23">
            <a:extLst>
              <a:ext uri="{FF2B5EF4-FFF2-40B4-BE49-F238E27FC236}">
                <a16:creationId xmlns:a16="http://schemas.microsoft.com/office/drawing/2014/main" id="{4B251FDE-9431-5835-E821-5C2BBACE65A6}"/>
              </a:ext>
            </a:extLst>
          </p:cNvPr>
          <p:cNvSpPr txBox="1"/>
          <p:nvPr/>
        </p:nvSpPr>
        <p:spPr>
          <a:xfrm>
            <a:off x="7961621" y="4459587"/>
            <a:ext cx="37549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Забойное и устьевое давление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9" name="Рукописный ввод 28">
                <a:extLst>
                  <a:ext uri="{FF2B5EF4-FFF2-40B4-BE49-F238E27FC236}">
                    <a16:creationId xmlns:a16="http://schemas.microsoft.com/office/drawing/2014/main" id="{A964ACBA-EE0B-DB72-E980-784BE49D8188}"/>
                  </a:ext>
                </a:extLst>
              </p14:cNvPr>
              <p14:cNvContentPartPr/>
              <p14:nvPr/>
            </p14:nvContentPartPr>
            <p14:xfrm>
              <a:off x="10508822" y="2306442"/>
              <a:ext cx="668156" cy="665717"/>
            </p14:xfrm>
          </p:contentPart>
        </mc:Choice>
        <mc:Fallback xmlns="">
          <p:pic>
            <p:nvPicPr>
              <p:cNvPr id="29" name="Рукописный ввод 28">
                <a:extLst>
                  <a:ext uri="{FF2B5EF4-FFF2-40B4-BE49-F238E27FC236}">
                    <a16:creationId xmlns:a16="http://schemas.microsoft.com/office/drawing/2014/main" id="{A964ACBA-EE0B-DB72-E980-784BE49D818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490822" y="2270457"/>
                <a:ext cx="703796" cy="737327"/>
              </a:xfrm>
              <a:prstGeom prst="rect">
                <a:avLst/>
              </a:prstGeom>
            </p:spPr>
          </p:pic>
        </mc:Fallback>
      </mc:AlternateContent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0B538917-F888-0D9C-B7BA-5092535033C6}"/>
              </a:ext>
            </a:extLst>
          </p:cNvPr>
          <p:cNvCxnSpPr>
            <a:cxnSpLocks/>
          </p:cNvCxnSpPr>
          <p:nvPr/>
        </p:nvCxnSpPr>
        <p:spPr>
          <a:xfrm>
            <a:off x="9729332" y="2646999"/>
            <a:ext cx="0" cy="2661100"/>
          </a:xfrm>
          <a:prstGeom prst="line">
            <a:avLst/>
          </a:prstGeom>
          <a:ln w="19050">
            <a:solidFill>
              <a:srgbClr val="FF00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>
            <a:extLst>
              <a:ext uri="{FF2B5EF4-FFF2-40B4-BE49-F238E27FC236}">
                <a16:creationId xmlns:a16="http://schemas.microsoft.com/office/drawing/2014/main" id="{B318FA10-9834-9BE6-ABDE-7803CD83E7DD}"/>
              </a:ext>
            </a:extLst>
          </p:cNvPr>
          <p:cNvCxnSpPr>
            <a:cxnSpLocks/>
          </p:cNvCxnSpPr>
          <p:nvPr/>
        </p:nvCxnSpPr>
        <p:spPr>
          <a:xfrm>
            <a:off x="10109160" y="2799056"/>
            <a:ext cx="0" cy="2661100"/>
          </a:xfrm>
          <a:prstGeom prst="line">
            <a:avLst/>
          </a:prstGeom>
          <a:ln w="19050">
            <a:solidFill>
              <a:srgbClr val="FF00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0295F107-77CB-7087-E461-E1C7784AD958}"/>
              </a:ext>
            </a:extLst>
          </p:cNvPr>
          <p:cNvCxnSpPr>
            <a:cxnSpLocks/>
          </p:cNvCxnSpPr>
          <p:nvPr/>
        </p:nvCxnSpPr>
        <p:spPr>
          <a:xfrm>
            <a:off x="10742206" y="2799056"/>
            <a:ext cx="0" cy="2661100"/>
          </a:xfrm>
          <a:prstGeom prst="line">
            <a:avLst/>
          </a:prstGeom>
          <a:ln w="19050">
            <a:solidFill>
              <a:srgbClr val="FF00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3A4A512E-C736-D691-4F38-8C1BB138C79E}"/>
              </a:ext>
            </a:extLst>
          </p:cNvPr>
          <p:cNvCxnSpPr>
            <a:cxnSpLocks/>
          </p:cNvCxnSpPr>
          <p:nvPr/>
        </p:nvCxnSpPr>
        <p:spPr>
          <a:xfrm>
            <a:off x="10993080" y="2863533"/>
            <a:ext cx="0" cy="2661100"/>
          </a:xfrm>
          <a:prstGeom prst="line">
            <a:avLst/>
          </a:prstGeom>
          <a:ln w="19050">
            <a:solidFill>
              <a:srgbClr val="FF00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B4DD085A-2514-6BD6-A93B-E2D3015C0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8120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17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0533FEAE-1CD6-A4B4-9C6F-199269B1295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63" t="53633" r="6168" b="9195"/>
          <a:stretch/>
        </p:blipFill>
        <p:spPr>
          <a:xfrm>
            <a:off x="7920185" y="3650481"/>
            <a:ext cx="3227163" cy="2265992"/>
          </a:xfrm>
          <a:prstGeom prst="rect">
            <a:avLst/>
          </a:prstGeom>
        </p:spPr>
      </p:pic>
      <p:pic>
        <p:nvPicPr>
          <p:cNvPr id="14" name="Рисунок 13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AEC8FF4F-625E-0DC5-1E3B-8FA162F5E9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62" t="9195" r="37890" b="53190"/>
          <a:stretch/>
        </p:blipFill>
        <p:spPr>
          <a:xfrm>
            <a:off x="7920185" y="1297550"/>
            <a:ext cx="3175814" cy="2293034"/>
          </a:xfrm>
          <a:prstGeom prst="rect">
            <a:avLst/>
          </a:prstGeom>
        </p:spPr>
      </p:pic>
      <p:pic>
        <p:nvPicPr>
          <p:cNvPr id="10" name="Рисунок 9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607F5252-FAF1-16DB-B28B-DC886919328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31" t="53426" r="5511" b="8958"/>
          <a:stretch/>
        </p:blipFill>
        <p:spPr>
          <a:xfrm>
            <a:off x="737219" y="3623440"/>
            <a:ext cx="5310512" cy="2293033"/>
          </a:xfrm>
          <a:prstGeom prst="rect">
            <a:avLst/>
          </a:prstGeom>
        </p:spPr>
      </p:pic>
      <p:pic>
        <p:nvPicPr>
          <p:cNvPr id="4" name="Рисунок 3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231777B9-3849-BDB6-93C1-94CCD590F97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0" t="7155" r="53269" b="52241"/>
          <a:stretch/>
        </p:blipFill>
        <p:spPr>
          <a:xfrm>
            <a:off x="838296" y="1238888"/>
            <a:ext cx="5137855" cy="24752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E05D70-1F89-9088-1E11-F3B0BBBBAA86}"/>
              </a:ext>
            </a:extLst>
          </p:cNvPr>
          <p:cNvSpPr txBox="1"/>
          <p:nvPr/>
        </p:nvSpPr>
        <p:spPr>
          <a:xfrm>
            <a:off x="604911" y="566620"/>
            <a:ext cx="7795344" cy="730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32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Простой скважины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337534-DDCD-35B1-7640-C9BB5ACF6573}"/>
              </a:ext>
            </a:extLst>
          </p:cNvPr>
          <p:cNvSpPr txBox="1"/>
          <p:nvPr/>
        </p:nvSpPr>
        <p:spPr>
          <a:xfrm>
            <a:off x="1357533" y="1412601"/>
            <a:ext cx="3754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Продуктивность по жидкости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497649-F6F3-491B-CB08-ECBBD4A0B23E}"/>
              </a:ext>
            </a:extLst>
          </p:cNvPr>
          <p:cNvSpPr txBox="1"/>
          <p:nvPr/>
        </p:nvSpPr>
        <p:spPr>
          <a:xfrm>
            <a:off x="1357533" y="3855340"/>
            <a:ext cx="3754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Gas oil ratio</a:t>
            </a:r>
            <a:endParaRPr lang="ru-RU" sz="20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A328373-5D8C-4A6B-ABA9-EA48927F3D2D}"/>
              </a:ext>
            </a:extLst>
          </p:cNvPr>
          <p:cNvSpPr txBox="1"/>
          <p:nvPr/>
        </p:nvSpPr>
        <p:spPr>
          <a:xfrm>
            <a:off x="7765049" y="1427968"/>
            <a:ext cx="3754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Дебит по нефти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B251FDE-9431-5835-E821-5C2BBACE65A6}"/>
              </a:ext>
            </a:extLst>
          </p:cNvPr>
          <p:cNvSpPr txBox="1"/>
          <p:nvPr/>
        </p:nvSpPr>
        <p:spPr>
          <a:xfrm>
            <a:off x="7861338" y="4199859"/>
            <a:ext cx="37549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Забойное и устьевое давление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9" name="Рукописный ввод 28">
                <a:extLst>
                  <a:ext uri="{FF2B5EF4-FFF2-40B4-BE49-F238E27FC236}">
                    <a16:creationId xmlns:a16="http://schemas.microsoft.com/office/drawing/2014/main" id="{A964ACBA-EE0B-DB72-E980-784BE49D8188}"/>
                  </a:ext>
                </a:extLst>
              </p14:cNvPr>
              <p14:cNvContentPartPr/>
              <p14:nvPr/>
            </p14:nvContentPartPr>
            <p14:xfrm>
              <a:off x="3787229" y="2911596"/>
              <a:ext cx="519300" cy="517404"/>
            </p14:xfrm>
          </p:contentPart>
        </mc:Choice>
        <mc:Fallback xmlns="">
          <p:pic>
            <p:nvPicPr>
              <p:cNvPr id="29" name="Рукописный ввод 28">
                <a:extLst>
                  <a:ext uri="{FF2B5EF4-FFF2-40B4-BE49-F238E27FC236}">
                    <a16:creationId xmlns:a16="http://schemas.microsoft.com/office/drawing/2014/main" id="{A964ACBA-EE0B-DB72-E980-784BE49D818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769235" y="2875615"/>
                <a:ext cx="554928" cy="5890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9" name="Рукописный ввод 18">
                <a:extLst>
                  <a:ext uri="{FF2B5EF4-FFF2-40B4-BE49-F238E27FC236}">
                    <a16:creationId xmlns:a16="http://schemas.microsoft.com/office/drawing/2014/main" id="{70273D4E-A11C-8E39-1875-E11362EF2304}"/>
                  </a:ext>
                </a:extLst>
              </p14:cNvPr>
              <p14:cNvContentPartPr/>
              <p14:nvPr/>
            </p14:nvContentPartPr>
            <p14:xfrm>
              <a:off x="3841620" y="5235683"/>
              <a:ext cx="519300" cy="517404"/>
            </p14:xfrm>
          </p:contentPart>
        </mc:Choice>
        <mc:Fallback xmlns="">
          <p:pic>
            <p:nvPicPr>
              <p:cNvPr id="19" name="Рукописный ввод 18">
                <a:extLst>
                  <a:ext uri="{FF2B5EF4-FFF2-40B4-BE49-F238E27FC236}">
                    <a16:creationId xmlns:a16="http://schemas.microsoft.com/office/drawing/2014/main" id="{70273D4E-A11C-8E39-1875-E11362EF230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23626" y="5199702"/>
                <a:ext cx="554928" cy="5890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Рукописный ввод 19">
                <a:extLst>
                  <a:ext uri="{FF2B5EF4-FFF2-40B4-BE49-F238E27FC236}">
                    <a16:creationId xmlns:a16="http://schemas.microsoft.com/office/drawing/2014/main" id="{AAC06614-73CE-43F5-87AD-7342E9CB649A}"/>
                  </a:ext>
                </a:extLst>
              </p14:cNvPr>
              <p14:cNvContentPartPr/>
              <p14:nvPr/>
            </p14:nvContentPartPr>
            <p14:xfrm>
              <a:off x="9768512" y="2857190"/>
              <a:ext cx="519300" cy="517404"/>
            </p14:xfrm>
          </p:contentPart>
        </mc:Choice>
        <mc:Fallback xmlns="">
          <p:pic>
            <p:nvPicPr>
              <p:cNvPr id="20" name="Рукописный ввод 19">
                <a:extLst>
                  <a:ext uri="{FF2B5EF4-FFF2-40B4-BE49-F238E27FC236}">
                    <a16:creationId xmlns:a16="http://schemas.microsoft.com/office/drawing/2014/main" id="{AAC06614-73CE-43F5-87AD-7342E9CB649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50518" y="2821209"/>
                <a:ext cx="554928" cy="589006"/>
              </a:xfrm>
              <a:prstGeom prst="rect">
                <a:avLst/>
              </a:prstGeom>
            </p:spPr>
          </p:pic>
        </mc:Fallback>
      </mc:AlternateContent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62552C7D-81B3-95F0-C794-DF79C0358550}"/>
              </a:ext>
            </a:extLst>
          </p:cNvPr>
          <p:cNvCxnSpPr>
            <a:cxnSpLocks/>
          </p:cNvCxnSpPr>
          <p:nvPr/>
        </p:nvCxnSpPr>
        <p:spPr>
          <a:xfrm>
            <a:off x="4021707" y="3307245"/>
            <a:ext cx="0" cy="2661100"/>
          </a:xfrm>
          <a:prstGeom prst="line">
            <a:avLst/>
          </a:prstGeom>
          <a:ln w="19050">
            <a:solidFill>
              <a:srgbClr val="FF00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DF13E0C8-9675-A536-00C3-F43832D1D3ED}"/>
              </a:ext>
            </a:extLst>
          </p:cNvPr>
          <p:cNvCxnSpPr>
            <a:cxnSpLocks/>
          </p:cNvCxnSpPr>
          <p:nvPr/>
        </p:nvCxnSpPr>
        <p:spPr>
          <a:xfrm>
            <a:off x="4124946" y="3333339"/>
            <a:ext cx="0" cy="2661100"/>
          </a:xfrm>
          <a:prstGeom prst="line">
            <a:avLst/>
          </a:prstGeom>
          <a:ln w="19050">
            <a:solidFill>
              <a:srgbClr val="FF00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AF7F8886-DA2E-1AC1-589F-2F0C3208D2C3}"/>
              </a:ext>
            </a:extLst>
          </p:cNvPr>
          <p:cNvCxnSpPr>
            <a:cxnSpLocks/>
          </p:cNvCxnSpPr>
          <p:nvPr/>
        </p:nvCxnSpPr>
        <p:spPr>
          <a:xfrm>
            <a:off x="9955475" y="3255373"/>
            <a:ext cx="0" cy="2661100"/>
          </a:xfrm>
          <a:prstGeom prst="line">
            <a:avLst/>
          </a:prstGeom>
          <a:ln w="19050">
            <a:solidFill>
              <a:srgbClr val="FF00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единительная линия 25">
            <a:extLst>
              <a:ext uri="{FF2B5EF4-FFF2-40B4-BE49-F238E27FC236}">
                <a16:creationId xmlns:a16="http://schemas.microsoft.com/office/drawing/2014/main" id="{429A14CE-3D2C-26D0-6E7F-ECFEA3AF0560}"/>
              </a:ext>
            </a:extLst>
          </p:cNvPr>
          <p:cNvCxnSpPr>
            <a:cxnSpLocks/>
          </p:cNvCxnSpPr>
          <p:nvPr/>
        </p:nvCxnSpPr>
        <p:spPr>
          <a:xfrm>
            <a:off x="10029530" y="3262086"/>
            <a:ext cx="0" cy="2661100"/>
          </a:xfrm>
          <a:prstGeom prst="line">
            <a:avLst/>
          </a:prstGeom>
          <a:ln w="19050">
            <a:solidFill>
              <a:srgbClr val="FF0000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25A41CF-4D56-C2B4-F8B4-0ED0DE2B3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1139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0E05D70-1F89-9088-1E11-F3B0BBBBAA86}"/>
              </a:ext>
            </a:extLst>
          </p:cNvPr>
          <p:cNvSpPr txBox="1"/>
          <p:nvPr/>
        </p:nvSpPr>
        <p:spPr>
          <a:xfrm>
            <a:off x="604911" y="566620"/>
            <a:ext cx="7795344" cy="730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Pipeline</a:t>
            </a:r>
            <a:endParaRPr lang="ru-RU" sz="32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14" name="Рисунок 13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E0063341-9266-8137-5E42-72E15571BB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1679" y="28136"/>
            <a:ext cx="8220919" cy="6858000"/>
          </a:xfrm>
          <a:prstGeom prst="rect">
            <a:avLst/>
          </a:prstGeom>
        </p:spPr>
      </p:pic>
      <p:sp>
        <p:nvSpPr>
          <p:cNvPr id="15" name="Номер слайда 14">
            <a:extLst>
              <a:ext uri="{FF2B5EF4-FFF2-40B4-BE49-F238E27FC236}">
                <a16:creationId xmlns:a16="http://schemas.microsoft.com/office/drawing/2014/main" id="{F60910F5-8F44-1E29-3076-D22515C20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B2105-D5DF-4429-BAB9-06797B43F51B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569135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549</TotalTime>
  <Words>234</Words>
  <Application>Microsoft Office PowerPoint</Application>
  <PresentationFormat>Широкоэкранный</PresentationFormat>
  <Paragraphs>97</Paragraphs>
  <Slides>16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Arial</vt:lpstr>
      <vt:lpstr>Bahnschrift SemiBold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Данияр Гилимханов</dc:creator>
  <cp:lastModifiedBy>Данияр Гилимханов</cp:lastModifiedBy>
  <cp:revision>7</cp:revision>
  <dcterms:created xsi:type="dcterms:W3CDTF">2023-04-11T08:08:36Z</dcterms:created>
  <dcterms:modified xsi:type="dcterms:W3CDTF">2023-04-12T11:02:31Z</dcterms:modified>
</cp:coreProperties>
</file>

<file path=docProps/thumbnail.jpeg>
</file>